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26" autoAdjust="0"/>
  </p:normalViewPr>
  <p:slideViewPr>
    <p:cSldViewPr snapToGrid="0">
      <p:cViewPr varScale="1">
        <p:scale>
          <a:sx n="120" d="100"/>
          <a:sy n="120" d="100"/>
        </p:scale>
        <p:origin x="18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6DA6-2BAA-43AF-846A-A2DD9FBC42BE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53302-B2AA-4E2B-B21E-5DE30E03C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1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วันนี้เราจะพูดถึงประจำเดือน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รอบระดูคืออะไร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สิ่งที่คาดว่าจะเจอในช่วงมีประจำเดือน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สิ่งที่ไม่ปกติในช่วงมีประจำเดือน</a:t>
            </a:r>
          </a:p>
          <a:p>
            <a:pPr marL="179525" marR="0" lvl="0" indent="-1795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ควรไปพบแพทย์หรือพยาบาลเกี่ยวกับประจําเดือนของคุณเมื่อใด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ผลิตภัณฑ์เกี่ยวกับประจำเดือนที่ต่างกันคืออะไร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20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ปริมาณเลือดที่คุณสูญเสียจะเปลี่ยนแปลงตลอดช่วงการมีประจำเดือนของคุณ </a:t>
            </a:r>
          </a:p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ปริมาณเลือดจะน้อยในช่วงเริ่มต้นและมากขึ้นในช่วงกลางของรอบเดือนแล้วน้อยลงอีกครั้งในตอนท้าย </a:t>
            </a:r>
          </a:p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ในบางวันคุณอาจแค่มีเป็นจุด ๆ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ีของเลือดประจําเดือนของคุณอาจมีตั้งแต่สีแดงสดไปจนถึงสีน้ำตาลเข้มและเปลี่ยนแปลงในช่วงมีประจําเดือน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9525" indent="-179525" defTabSz="95746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en-AU" sz="1200" dirty="0">
              <a:latin typeface="Calibri" panose="020F0502020204030204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56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ในช่วงสองวันแรกของการมีประจําเดือนคุณอาจรู้สึกปวดท้องหรือหลังส่วนล่าง</a:t>
            </a:r>
          </a:p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อาการปวดประจําเดือนเป็นเรื่องปกติหาก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9525" indent="-179525" rtl="0">
              <a:lnSpc>
                <a:spcPct val="100000"/>
              </a:lnSpc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อาการปวดเป็นเพียงหนึ่งหรือสองวันแรกของรอบเดือนของคุณ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9525" indent="-179525" rtl="0">
              <a:lnSpc>
                <a:spcPct val="100000"/>
              </a:lnSpc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มันจะหายไปเมื่อคุณใช้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แผ่นประคบร้อนหรือขวดน้ำร้อน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ยาแก้ปวดประจําเดือน เช่น ไอบูโพรเฟน (Nurofen</a:t>
            </a:r>
            <a:r>
              <a:rPr lang="th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TM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)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การออกกําลังกายเบา ๆ เช่นการยืดกล้ามเนื้อหรือโยคะ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70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อาการปวดประจําเดือนไม่ควรหยุดคุณจากการทํากิจกรรมประจําวันตามปกติ เช่น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การดูแลครอบครัวของคุณ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การพบปะเพื่อนฝูง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การทําสวน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การไปช้อปปิ้ง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การทํางานหรือการไปโรงเรียน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64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อนนี้เราจะพูดถึงสิ่งที่ไม่ปกติในช่วงมีประจำเดือนของคุณและเมื่อใดที่คุณควรพูดคุยกับแพทย์หรือพยาบาล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98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บางคนรู้สึกแย่มากตั้งแต่หนึ่งสัปดาห์หรือมากกว่านั้นก่อนที่จะมีประจําเดือนแต่ละครั้งจนกระทั่งประจําเดือนมา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พวกเขาอาจมีอาการเช่น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รู้สึกเศร้าหรือกังวลมาก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โกรธหรือหงุดหงิดมาก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เหนื่อยผิดปกติหรือรู้สึกว่ารับไม่ไหว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รู้สึกตื่นตกใจและเสียขวัญ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มีความคิดที่จะทําร้ายตัวเอง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หากคุณมีอาการรุนแรงเหล่านี้และทำให้คุณหยุดการทํากิจกรรมประจําวันของคุณนั่นคือความไม่ปกติ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41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ไม่ปกติหากช่วงมีประจำเดือนของคุณ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มานานเกินกว่า 8 วัน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ไม่มาทุกเดือน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ไม่ได้มาในเวลาเดียวกันในแต่ละเดือน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ไม่มาเลย (และคุณรู้ว่าคุณไม่ได้ตั้งครรภ์)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39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มันไม่ปกติถ้าคุณมีเลือดออกมากในช่วงมีประจำเดือนของคุณ เลือดออกมากหากคุณ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ต้องเปลี่ยนผ้าอนามัยแบบแผ่นหรือแบบสอดทุกสองชั่วโมงหรือบ่อยกว่านั้น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ต้องเปลี่ยนผ้าอนามัยของคุณตอนกลางคืน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เลือดไหลทะลุเสื้อผ้าของคุณ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เห็นลิ่มเลือดขนาดใหญ่กว่าเหรียญ 50 เซ็นต์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นอกจากนี้ยังไม่ปกติถ้าคุณมีเลือดออกระหว่างช่วงการมีประจำเดือนหรือหลังมีเพศสัมพันธ์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6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อาการปวดประจําเดือนของคุณไม่ปกติหาก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คุณต้องหยุดทํากิจกรรมประจําวันและหยุดสนุกกับชีวิตของคุณ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คุณไม่สามารถไปโรงเรียนหรือไปทํางานได้เพราะมัน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อาการปวดไม่หายไปด้วยการทานยาแก้ปวด เช่น ไอบูโพรเฟน (Nurofen</a:t>
            </a:r>
            <a:r>
              <a:rPr lang="th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TM</a:t>
            </a:r>
            <a:r>
              <a:rPr lang="en-PH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+mn-cs"/>
              </a:rPr>
              <a:t>)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850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หากคุณกังวลเกี่ยวกับรอบเดือนของคุณหรือมีอาการใด ๆ ที่ไม่ปกติให้ปรึกษาแพทย์หรือพยาบาล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471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การติดตามรอบระดูของคุณและบันทึกอาการทั้งหมด เช่น ความเจ็บปวด อารมณ์ของคุณ เลือดออกมากแค่ไหน หรือถ้าคุณท้องผูก จะสามารถช่วยคุณให้ 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lnSpc>
                <a:spcPct val="100000"/>
              </a:lnSpc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เข้าใจช่วงมีประจำเดือนของคุณได้ดีขึ้น </a:t>
            </a:r>
          </a:p>
          <a:p>
            <a:pPr marL="180000" indent="-180000" defTabSz="957468" rtl="0">
              <a:lnSpc>
                <a:spcPct val="100000"/>
              </a:lnSpc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รู้ว่ารอบเดือนของคุณจะมาเมื่อไหร่และเตรียมพร้อมสําหรับมัน</a:t>
            </a:r>
          </a:p>
          <a:p>
            <a:pPr marL="180000" indent="-180000" defTabSz="957468" rtl="0">
              <a:lnSpc>
                <a:spcPct val="100000"/>
              </a:lnSpc>
              <a:buFont typeface="Arial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สังเกตเห็นการเปลี่ยนแปลงใด ๆ ที่ไม่ปกติสําหรับคุณเพื่อให้คุณรู้ว่าคุณต้องไปพบแพทย์หรือพยาบาล</a:t>
            </a:r>
          </a:p>
          <a:p>
            <a:pPr>
              <a:lnSpc>
                <a:spcPct val="100000"/>
              </a:lnSpc>
            </a:pPr>
            <a:endParaRPr lang="en-AU" sz="12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ติดตามรอบระดูของคุณโดยใช้ปฏิทิน สมุดบันทึกหรือแอพในสมาร์ทโฟน 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บันทึกว่าประจําเดือนของคุณเริ่มต้นเมื่อใด มานานเท่าไหร่และอาการใด ๆ ที่คุณมี เช่น ความเจ็บปวดหรือการมีเลือดออกมาก </a:t>
            </a:r>
          </a:p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ข้อมูลนี้จะมีความสําคัญหากคุณต้องการพบแพทย์หรือพยาบาลเกี่ยวกับรอบเดือนของคุณ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3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996"/>
              </a:spcBef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ิ่มช่วงนี้ด้วยการอภิปรายกลุ่มเกี่ยวกับสิ่งที่ผู้เข้าร่วมกลุ่มเข้าใจเกี่ยวกับบทบาทของประจำเดือน</a:t>
            </a:r>
          </a:p>
          <a:p>
            <a:pPr>
              <a:spcBef>
                <a:spcPts val="996"/>
              </a:spcBef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spcBef>
                <a:spcPct val="0"/>
              </a:spcBef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คำถามเพื่อการพิจารณา*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คุณเรียกช่วงมีประจำเดือนในภาษาของคุณว่าอะไร?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ช่วงมีประจำเดือนคืออะไร?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ทําไมผู้หญิงถึงมีประจําเดือน?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เกิดอะไรขึ้นในร่างกายของผู้หญิงในช่วงมีประจำเดือนและระหว่างมีประจำเดือน?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เป็นไปได้ไหมในวัฒนธรรมของคุณที่จะพูดคุยเกี่ยวกับประจำเดือน?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คุณรู้จักเกี่ยวกับประจําเดือนก่อนที่คุณจะมีประจําเดือนครั้งแรกหรือไม่?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คุณเรียนรู้เกี่ยวกับประจำเดือนได้อย่างไร? จากโรงเรียน จากผู้หญิงคนอื่น ๆ ในครอบครัวหรือจากชุมชนของคุณ?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ผู้หญิงในวัฒนธรรมของคุณใช้ผลิตภัณฑ์ใดเกี่ยวกับประจำเดือน?</a:t>
            </a:r>
            <a:b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</a:br>
            <a:endParaRPr lang="en-AU" sz="12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*หมายเหตุถึงผู้อำนวยกลุ่ม: โปรดเลือกสองสามคำถามเพื่อนำไปสู่การอภิปรายสั้นๆ</a:t>
            </a:r>
            <a:endParaRPr lang="en-AU" sz="1200" u="non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751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ูดคุยเกี่ยวกับผลิตภัณฑ์เกี่ยวกับประจําเดือนที่ต่างกันและสุขอนามัยระหว่างช่วงมีประจำเดือนของคุณ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555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มีผลิตภัณฑ์ต่าง ๆ ที่คุณสามารถใช้เพื่อจัดการปริมาณการไหลของเลือดเมื่อคุณมีประจําเดือน เหล่านี้รวมถึง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ผ้าอนามัยแบบแผ่น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ผ้าอนามัยแบบสอด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ชุดชั้นในสำหรับช่วงมีประจำเดือน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ถ้วยอนามัยหรือถ้วยประจําเดือน</a:t>
            </a:r>
          </a:p>
          <a:p>
            <a:pPr>
              <a:lnSpc>
                <a:spcPct val="100000"/>
              </a:lnSpc>
            </a:pP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lnSpc>
                <a:spcPct val="100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เราจะพูดถึงผลิตภัณฑ์เหล่านี้มากขึ้น สิ่งที่สําคัญที่สุดคือการค้นหาสิ่งที่เหมาะกับคุณและช่วยให้คุณรู้สึกสบายใจมากขึ้นเมื่อคุณมีประจําเดือ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21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ผ้าอนามัยแบบแผ่นเป็นแถบวัสดุนิ่มที่ติดกับกางเกงในของคุณและดูดซับเลือดประจําเดือนของคุณ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ผ้าอนามัยมีขนาดแตกต่างกันเช่น 'มาน้อย', 'มาปานกลาง', 'มามาก' หรือ 'มามากเป็นพิเศษ' คุณสามารถเลือกขนาดที่เหมาะสมกับปริมาณการไหลของเลือดของคุณ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คุณควรเปลี่ยนผ้าอนามัยแบบแผ่นทุก 3 ถึง 4 ชั่วโมง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คุณยังสามารถใช้ผ้าอนามัยที่นํากลับมาใช้ใหม่ได้ ผ้าอนามัยเหล่านี้ทําจากผ้า ซึ่งสามารถนำไปซักและใช้ได้อีกครั้ง 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45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ผ้าอนามัยแบบสอดเป็นเหมือนจุกผ้าฝ้ายที่คุณสามารถใส่เข้าไปในช่องคลอดของคุณ ซึ่งจะดูดซับเลือดประจําเดือนของคุณ ผ้าอนามัยแบบสอดมีขนาดที่แตกต่างกันเพื่อให้เหมาะกับปริมาณการไหลของเลือดของคุณ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Angsana New" panose="02020603050405020304" pitchFamily="18" charset="-34"/>
                <a:ea typeface="Cordia New"/>
                <a:cs typeface="Angsana New" panose="02020603050405020304" pitchFamily="18" charset="-34"/>
              </a:rPr>
              <a:t>คุณยังสามารถเล่นกีฬาและว่ายน้ําได้ในขณะที่ใส่ผ้าอนามัยแบบสอด </a:t>
            </a: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เมื่อคุณใส่ผ้าอนามัยแบบสอดให้ตรวจสอบให้แน่ใจว่าได้ใส่มันเข้าไปลึกพอ ตัวช่วยสอดจะมีประโยชน์เมื่อคุณเรียนรู้ที่จะใส่ผ้าอนามัยแบบสอด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ผ้าอนามัยแบบสอดทุกอันมีเชือกเพื่อให้คุณสามารถดึงมันออกได้ง่าย 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เปลี่ยนผ้าอนามัยแบบสอดทุก 4 ถึง 6 ชั่วโมงหรือบ่อย กว่านั้นหากจำเป็น ซึ่งขึ้นอยู่กับว่าเลือดของคุณไหลมากแค่ไหน 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อย่าทิ้งผ้าอนามัยแบบสอดไว้นานกว่า 8 ชั่วโมงเพราะอาจทําให้เกิดอาการช็อกจากพิษได้ นี่เป็นการติดเชื้อที่หายากมาก แต่ร้ายแรง </a:t>
            </a: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ลืมใช้ผ้าอนามัยแบบแผ่นแทนผ้าอนามัยแบบสอดในตอนกลางคืนและล้างมือทุกครั้งก่อนใส่ผ้าอนามัยแบบสอด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047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ห้ามทิ้งผ้าอนามัยแบบแผ่นหรือผ้าอนามัยแบบสอดลงชักโครก 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หากคุณทิ้งผ้าอนามัยแบบแผ่นหรือผ้าอนามัยแบบสอดลงในชักโครก คุณสามารถทำให้ส้วมตันและทําให้ท่อประปาเสียหายได้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่อผ้าอนามัยแบบแผ่นและผ้าอนามัยแบบสอดที่ใช้แล้วด้วยกระดาษชําระแล้วทิ้งลงในถังขยะหรือถังขยะสำหรับทิ้งผ้าอนามัย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203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ถ้วยอนามัยเป็นถ้วยนุ่มที่คุณสามารถใส่เข้าไปในช่องคลอดของคุณได้ ถ้วยจะรองรับเลือดประจําเดือนของคุณ ถ้วยจะมีรูปร่างและขนาดที่แตกต่างกัน 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ในการสอดใส่ถ้วยอนามัย คุณต้องพับและสอดมันเข้าไปในช่องคลอดของคุณเหมือนผ้าอนามัยแบบสอด ถ้วยจะกางออกภายในช่องคลอดของคุณและรองรับเลือดประจําเดือนของคุณ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Angsana New" panose="02020603050405020304" pitchFamily="18" charset="-34"/>
                <a:ea typeface="Cordia New"/>
                <a:cs typeface="Angsana New" panose="02020603050405020304" pitchFamily="18" charset="-34"/>
              </a:rPr>
              <a:t>เมื่อคุณดึงมันออก ให้เทเลือดประจำเดือนทิ้ง ล้างน้ําแล้วสอดใส่กลับเข้าไปอีกครั้ง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คุณสามารถใส่ถ้วยอนามัยได้นานถึงครั้งละ 12 ชั่วโมง 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และปลอดภัยที่จะสวมใส่ไว้ข้ามคืน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ถ้วยอนามัยสามารถเก็บเลือดได้มากกว่าผ้าอนามัยแบบแผ่นหรือผ้าอนามัยแบบสอด 2-3 เท่า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คุณสามารถใช้ถ้วยเดียวกันซ้ำได้นานถึง 10 ปี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อาจต้องใช้เวลาฝึกฝนก่อนที่คุณจะมั่นใจในการใช้ถ้วยอนามัย </a:t>
            </a:r>
            <a:endParaRPr lang="en-US" sz="1200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825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ชุดชั้นในสำหรับช่วงมีประจําเดือนเป็นชุดชั้นในพิเศษที่ดูดซับเลือดประจําเดือนของคุณ มันดูเหมือนชุดชั้นในทั่วไป แต่มีซับในที่ทําหน้าที่เหมือนผ้าอนามัยแบบแผ่น </a:t>
            </a:r>
            <a:endParaRPr lang="en-AU" dirty="0"/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ขึ้นอยู่กับว่าประจำเดือนของคุณมากแค่ไหน คุณสามารถสวมชุดชั้นในสำหรับช่วงมีประจําเดือนได้นานถึง 12 ชั่วโมง คุณสามารถสวมใส่ไว้ข้ามคืนได้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คุณสามารถซักและนําชุดชั้นในสำหรับช่วงมีประจําเดือนของคุณกลับมาใช้ใหม่ได้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ณสามารถใช้ชุดชั้นในสำหรับช่วงมีประจําเดือนตามลำพังหรือสํารองเผื่อไว้สำหรับผ้าอนามัยแบบสอดหรือถ้วยอนามัยเมื่อประจําเดือนของคุณมามาก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192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ล้างมือให้สะอาดก่อนและหลังการใช้ผลิตภัณฑ์เกี่ยวกับประจําเดือนเสมอ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075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คุณไม่จําเป็นต้องใช้สบู่ เจลอาบน้ำหรือผลิตภัณฑ์พิเศษเพื่อล้าง</a:t>
            </a:r>
            <a:r>
              <a:rPr lang="th-TH" sz="120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อวัยวะส่วนตัว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การล้าง</a:t>
            </a:r>
            <a:r>
              <a:rPr lang="th-TH" sz="1200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อวัยวะส่วนตัว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ของคุณด้วยน้ำเพียงเบา ๆ ก็พอแล้วที่จะรักษาความสะอาดเมื่อคุณมีประจําเดือน 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การใช้สบู่และผลิตภัณฑ์อื่น ๆ กับ</a:t>
            </a:r>
            <a:r>
              <a:rPr lang="th-TH" sz="1200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อวัยวะส่วนตัว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ของคุณสามารถทําให้ผิ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</a:t>
            </a:r>
            <a:r>
              <a:rPr lang="th-TH" sz="1200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ของ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คุณแห้งหรือคันได้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497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คุณควรพูดคุยกับแพทย์หรือพยาบาลหาก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ประจําเดือนหรือรอบระดูของคุณทําให้คุณกังวล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ประจําเดือนของคุณทำให้คุณหยุดทําสิ่งต่างๆ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เลือดของคุณออกมากจริง ๆ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ช่วงมีประจําเดือนของคุณไม่ได้มาในช่วงเวลาเดียวกันทุกเดือน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ประจําเดือนของคุณไม่มาเลย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คุณมีเลือดออกระหว่างช่วงของการมีประจำเดือนหรือหลังมีเพศสัมพันธ์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44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ประจำเดือนทั้งหมดมีความแตกต่างกัน แต่สิ่งสําคัญคือต้องรู้ว่าโดยปกติประจําเดือนเป็นอย่างไรและอาการอะไรที่เป็นปกติ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ก่อนอื่นเราจะพูดถึงสิ่งที่คาดว่าจะพบในช่วงมีประจำเดือน จากนั้นเราจะพูดถึงสิ่งที่ไม่ปกติและเมื่อใดที่คุณควรพูดคุยกับแพทย์หรือพยาบาล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816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โปรดพึงระลึกว่า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ประจำเดือนเป็นเรื่องธรรมชาติ คุณไม่จําเป็นต้องรู้สึกละอายใจหรืออายเกี่ยวกับประจําเดือนของคุณ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การติดตามรอบระดูของคุณเป็นสิ่งที่เป็นประโยชน์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พูดคุยกับแพทย์หรือพยาบาลหากช่วงมีประจําเดือนของคุณทำให้คุณกังวล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623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67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7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ช่วงมีประจำเดือนที่เรียกว่าการมีประจําเดือนหรือมีเลือดออก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คือเมื่อคุณมีเลือดออกจากช่องคลอดประมาณเดือนละครั้ง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หมายความว่าคุณไม่ได้ตั้งครรภ์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เป็นส่วนหนึ่งของรอบระดู</a:t>
            </a:r>
          </a:p>
          <a:p>
            <a:pPr marL="179525" indent="-17952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lnSpc>
                <a:spcPct val="107000"/>
              </a:lnSpc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เด็กผู้หญิงส่วนใหญ่ในออสเตรเลียมีประจําเดือนครั้งแรก </a:t>
            </a:r>
            <a:r>
              <a:rPr lang="th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เมื่ออายุ12 หรือ 13 ปี แต่บางคนจะมีประจําเดือนเร็วตั้งแต่อายุเก้าปีหรือมีช้าเมื่อมีอายุ 16 ปีไปแล้ว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endParaRPr lang="en-AU" sz="12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rtl="0">
              <a:lnSpc>
                <a:spcPct val="107000"/>
              </a:lnSpc>
              <a:spcAft>
                <a:spcPts val="806"/>
              </a:spcAft>
              <a:buFont typeface="Symbol" panose="05050102010706020507" pitchFamily="18" charset="2"/>
              <a:buNone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ผู้หญิงส่วนใหญ่จะมีประจำเดือนสุดท้ายเมื่ออายุ 45 ถึง 55 ปี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66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ทุกเดือนร่างกายของคุณจะผ่านการเปลี่ยนแปลงที่เรียกว่ารอบระดู บทบาทของรอบระดูคือการเตรียมร่างกายของคุณสําหรับการตั้งครรภ์ที่เป็นไปได้ </a:t>
            </a:r>
          </a:p>
          <a:p>
            <a:pPr marL="180000" indent="-180000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รอบระดูโดยเฉลี่ยใช้เวลาประมาณ 28 วัน แต่อาจสั้นกว่าหรือนานกว่านั้นสองสามวัน 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อบเริ่มต้นในวันแรกของประจําเดือนของคุณและกินเวลาจนถึงวันสุดท้ายก่อนประจําเดือนครั้งต่อไปของคุณ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ในช่วงกลางของรอบเดือน คุณมีแนวโน้มที่จะตั้งครรภ์ (ถ้าคุณมีเพศสัมพันธ์โดยที่อวัยวะเพศชายสอดใส่ในช่องคลอดและไม่มีการคุมกําเนิด) </a:t>
            </a:r>
          </a:p>
          <a:p>
            <a:pPr marL="180000" indent="-180000" defTabSz="91428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หากคุณไม่ได้ตั้งครรภ์ </a:t>
            </a:r>
            <a:r>
              <a:rPr lang="th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ประจําเดือนของคุณจะมาตามปกติ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และรอบระดูจะเริ่มขึ้นอีกครั้ง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52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ประจําเดือนเป็นเรื่องธรรมชาติ การมีสุขภาพดีและไม่มีอะไรที่ต้องรู้สึกละอายใจหรืออาย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97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เรามาพูดถึงสิ่งที่คาดว่าจะพบในช่วงมีประจำเดือน 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46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rtl="0">
              <a:lnSpc>
                <a:spcPct val="107000"/>
              </a:lnSpc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ในสัปดาห์ก่อนมีประจําเดือนคุณอาจสังเกตเห็นอาการบางอย่าง คุณอาจมีสิ่งต่อไปนี้</a:t>
            </a:r>
            <a:endParaRPr lang="en-AU" sz="12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เจ็บหน้าอก</a:t>
            </a: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สิว</a:t>
            </a:r>
            <a:endParaRPr lang="en-US" sz="12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ปัญหาการไ</a:t>
            </a:r>
            <a:r>
              <a:rPr lang="th-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</a:t>
            </a:r>
            <a:r>
              <a:rPr lang="th-TH" sz="1200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ห้องน้ำ </a:t>
            </a: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(ท้องผูก)</a:t>
            </a: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ปวดศีรษะ</a:t>
            </a: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การเปลี่ยนแปลงอารมณ์ เช่น รู้สึกเศร้าหรือโกรธหรือหงุดหงิด </a:t>
            </a:r>
            <a:endParaRPr lang="en-AU" sz="12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อาการเหล่านี้มักจะหยุดเมื่อประจําเดือนของคุณเริ่มต้น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lang="en-US" sz="12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lnSpc>
                <a:spcPct val="107000"/>
              </a:lnSpc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ผู้หญิงส่วนใหญ่สามารถจัดการอาการเหล่านี้ได้ด้วยตนเองและทํากิจกรรมประจําวันต่อไปตามปกติ</a:t>
            </a:r>
          </a:p>
          <a:p>
            <a:pPr>
              <a:lnSpc>
                <a:spcPct val="107000"/>
              </a:lnSpc>
            </a:pPr>
            <a:endParaRPr lang="en-AU" sz="12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65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วันแรกของรอบระดูของคุณคือวันแรกของการมีประจําเดือน </a:t>
            </a:r>
          </a:p>
          <a:p>
            <a:pPr marL="179525" indent="-179525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รอบเดือนเกิดขึ้นประมาณเดือนละครั้งและกินเวลา 3 ถึง 7 วัน </a:t>
            </a:r>
          </a:p>
          <a:p>
            <a:pPr marL="179525" indent="-179525" defTabSz="957468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ช่วงเวลานี้เยื่อบุมดลูกของคุณจะหลุดลอกออกเพราะคุณไม่ได้ตั้งครรภ์และออกจากร่างกายผ่านทางช่องคลอดของคุณ นี่คือเลือดประจําเดือนของคุณ</a:t>
            </a:r>
          </a:p>
          <a:p>
            <a:pPr marL="0" indent="0" defTabSz="957468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57468" rtl="0">
              <a:lnSpc>
                <a:spcPct val="107000"/>
              </a:lnSpc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ในช่วง 1-2 ปีแรกหลังจากที่คุณเริ่มมีประจําเดือนประจําเดือนของคุณอาจไม่มาเป็นประจําทุกเดือน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53302-B2AA-4E2B-B21E-5DE30E03CFB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8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E57C-04D1-1C88-5AE1-7AB88AB4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7686E-DA77-CCA3-90A7-35F1C41E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6291-CAD5-477A-833C-BC11DF3A90E7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F0561-0C0F-4D22-FCD4-970C9978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51061-F216-5E44-BB68-61A87951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7C4C-FEA3-402A-992D-4820FB44B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14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4C54C-6A0E-57ED-8F35-EBB5FF8D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84E91-DA1A-BA03-9338-8E652998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E30D-2010-A370-4955-342704408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86291-CAD5-477A-833C-BC11DF3A90E7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D8D0-1FF8-12FF-45AF-58A0802A6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5474-C136-E495-5720-7953EAE93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477C4C-FEA3-402A-992D-4820FB44B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5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E7D2CF-0CFC-0BB2-817F-8BB3F416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60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ประจำเดือน</a:t>
            </a:r>
            <a:endParaRPr lang="en-AU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A46F8-9E00-08EF-1EE2-A8215E6B9B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0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1B8EA8-3206-9786-1CAD-2C340FD3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CFDF3-CA94-CC33-77E8-D368024AE9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BF7E92-60F1-3B2D-417E-D66A6F56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4BB95-628E-AFCA-3937-66A1407A44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719B3-45E5-8934-6D24-2353A254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795C8-5345-FBCC-905E-6D5BC8CC8E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0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14DC9-5D01-7ED2-4637-1986EE80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FD82-CBFB-3B2A-1013-74E4F35B03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9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0400E-ED28-8782-97C1-F38D9FF1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50D1D-E6AC-D6F6-5E87-BA941FEF92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0D528-AD30-B522-370A-A51E0933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อะไรที่ ไม่ ปกติในช่วงมีประจำเดือน?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62C22-413F-C22E-63F4-719261A820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713BA7-05B6-8136-7CEA-85597038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9775C-7B1B-63CD-2B68-123CF59BD3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49224-EF79-54DD-5D80-8ABA5760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854BA-D920-E0DA-C916-C1CB0A6073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138D54-08B4-A7E4-012C-63722291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18AFE-52BC-414B-5132-FEAD855ED3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496C47-19E7-4753-6ECE-8E18F970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50588-8FCA-DB6D-2C2B-1E143C0A80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8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F4B769-0F80-8C75-8186-BE2ECE58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9F1E0-A4C1-3969-9A42-BBD47216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C4A1B-8663-45A3-047D-884CEDF7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2AFA5-9416-5ADE-8551-482E0CECEC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2F170C-38C9-C876-62A5-A3F61FC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0F67F-F38A-B3F2-F861-D3D618CE89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FB630-3852-BBEF-C1D5-8D5815F1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ผลิตภัณฑ์เกี่ยวกับประจําเดือนและสุขอนามัยระหว่างช่วงมีประจำเดือน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83140-B09C-E6FF-49E1-E6A240D082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0ED54C-ED69-EFE4-66B4-A02358A3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91B64-2EAB-0C1E-E197-6B213157A0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2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0567E0-15D6-B496-D3F2-ADAFF417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17A66-6A86-6A8E-488F-C7E352B7E6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F8D4E-D37F-3A91-CE77-122AABA0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AFA26-2F5E-2726-5F24-3FE3A315F0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3CA4A-DE57-1907-6262-35986FE3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9260E-18C2-CF06-9550-DE6E7362B0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790FB9-F304-0746-A47C-A316251D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F8D93-C12F-291B-67EB-B261378F7B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3FC84-5D93-19CB-7BE9-3E7D7CC0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CFB83-D558-387B-276C-8C8B9B3967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AD253-F4B8-60D1-BB00-997E6AFB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B6763-FDE6-3432-5EA2-D0BC1DA168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3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B778E-6B51-B722-858A-F2D7C91C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1F0C6-B35A-92EB-DD8C-1E645AAD3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09BC6-A0D6-89A0-1611-162D4296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9562D-5CF8-F290-961C-5C209AA3C8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23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4CD416-3C40-5076-DDD0-56070F5F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C3AEE-EA7E-0B57-EEF3-7869DD6AC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7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D573DC-541F-0ACF-7171-3765275D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โปรดพึงระลึกว่า </a:t>
            </a:r>
            <a:endParaRPr lang="en-AU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3EC0F-354E-7CB5-B689-B8BC37331C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F246F7-522E-D19F-218D-08CC9C53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70D40-88E2-2FD7-6E32-3B5D3FB0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3DCC5E-1911-739A-73B5-3700CD23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เรามา</a:t>
            </a:r>
            <a:endParaRPr lang="en-AU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FA207-7392-C915-9C43-F2D10C93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53CD0C-7F00-FD20-2E77-4AF5B72A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ช่วงมีประจำเดือนคืออะไร?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137F0-319B-838B-3BE9-0BF39460A5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1FAEE-3715-EEC4-D9D2-CE296CB6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38FA7-9ACC-A6E5-3927-0F5BD81A34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12AB2-2783-3AB8-1CB9-63E242B0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A375E-A24E-C460-7DB3-D55DD7D14F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2BA66F-AFD9-D160-CAA1-62B9CA33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075BC-FB87-9271-232F-E4BFC4DF6D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57410C-8296-17FA-930D-4481A04D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อะไรคือสิ่งที่ปกติในช่วงมีประจำเดือน?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7C3CC-39D3-B7F7-2DC8-BBB27BBB2F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2171</Words>
  <Application>Microsoft Office PowerPoint</Application>
  <PresentationFormat>Widescreen</PresentationFormat>
  <Paragraphs>186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Angsana New</vt:lpstr>
      <vt:lpstr>Aptos</vt:lpstr>
      <vt:lpstr>Aptos Display</vt:lpstr>
      <vt:lpstr>Arial</vt:lpstr>
      <vt:lpstr>Calibri</vt:lpstr>
      <vt:lpstr>Cordia New</vt:lpstr>
      <vt:lpstr>Symbol</vt:lpstr>
      <vt:lpstr>Tahoma</vt:lpstr>
      <vt:lpstr>Office Theme</vt:lpstr>
      <vt:lpstr>ประจำเดือน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เรามา</vt:lpstr>
      <vt:lpstr>ช่วงมีประจำเดือนคืออะไร?</vt:lpstr>
      <vt:lpstr>PowerPoint Presentation</vt:lpstr>
      <vt:lpstr>PowerPoint Presentation</vt:lpstr>
      <vt:lpstr>PowerPoint Presentation</vt:lpstr>
      <vt:lpstr>อะไรคือสิ่งที่ปกติในช่วงมีประจำเดือน?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อะไรที่ ไม่ ปกติในช่วงมีประจำเดือน?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ผลิตภัณฑ์เกี่ยวกับประจําเดือนและสุขอนามัยระหว่างช่วงมีประจำเดือน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โปรดพึงระลึกว่า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2024-08-29T06:04:31Z</dcterms:created>
  <dcterms:modified xsi:type="dcterms:W3CDTF">2024-11-14T01:03:50Z</dcterms:modified>
</cp:coreProperties>
</file>