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01" autoAdjust="0"/>
  </p:normalViewPr>
  <p:slideViewPr>
    <p:cSldViewPr snapToGrid="0">
      <p:cViewPr varScale="1">
        <p:scale>
          <a:sx n="123" d="100"/>
          <a:sy n="123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CEA-4226-45FE-9A30-EA059B2E9C42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490B-F2C5-40DC-B2DA-F6AB82A1D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18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Leo tutazungumza juu ya hedhi: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mzunguko wa hedhi ni nini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 nini cha kutarajia wakati wa hedhi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nini sio ya kawaida wakati wa hedhi</a:t>
            </a:r>
          </a:p>
          <a:p>
            <a:pPr marL="179525" marR="0" lvl="0" indent="-1795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wakati wa kumwona daktari au muuguzi kuhusu hedhi yako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ni bidhaa gani tofauti za kutumia wakati wa hedhi.</a:t>
            </a:r>
            <a:endParaRPr lang="en-US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68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Siku ya kwanza ya mzunguko wako wa hedhi ni siku ya kwanza ya hedhi yako. </a:t>
            </a:r>
          </a:p>
          <a:p>
            <a:pPr marL="179525" indent="-179525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Hedhi hiyo hufanyika mara moja kwa mwezi na hudumu siku 3 hadi 7. </a:t>
            </a:r>
          </a:p>
          <a:p>
            <a:pPr marL="179525" indent="-179525" defTabSz="957468" rtl="0"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Wakati huu, utando wa mfuko wako wa uzazi huvunjika kwa sababu hukupata mimba na huacha mwili kupitia uke wako. Hii ni damu yako ya hedhi.</a:t>
            </a:r>
          </a:p>
          <a:p>
            <a:pPr marL="0" indent="0" defTabSz="957468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endParaRPr lang="en-AU" dirty="0">
              <a:latin typeface="+mn-lt"/>
            </a:endParaRPr>
          </a:p>
          <a:p>
            <a:pPr defTabSz="957468" rtl="0">
              <a:lnSpc>
                <a:spcPct val="107000"/>
              </a:lnSpc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Kwa miaka 1 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hadi 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2 ya kwanza baada ya kuanza kupata hedhi, huenda hedhi yako isije mara kwa mara kila mwezi.</a:t>
            </a:r>
            <a:endParaRPr lang="en-AU" sz="1200" dirty="0">
              <a:latin typeface="+mn-lt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984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Kiasi cha damu unachopoteza hubadilika wakati wote wa hedhi yako. </a:t>
            </a:r>
          </a:p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Kutokwa na damu ni kidogo mwanzoni, inakuwa nzito katikati ya hedhi yako na kisha inakuwa kidogo tena mwishoni. </a:t>
            </a:r>
          </a:p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Katika baadhi ya siku, unaweza tu kuwa na madoa ya damu.</a:t>
            </a:r>
          </a:p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Rangi ya damu yako ya hedhi inaweza kuanzia nyekundu nyekundu hadi kahawia nyeusi na hubadilika wakati wa hedhi yako.</a:t>
            </a:r>
            <a:endParaRPr lang="en-AU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36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Katika siku mbili za kwanza za hedhi yako, unaweza kuhisi maumivu kwenye tumbo lako au mgongo wa chini.</a:t>
            </a:r>
          </a:p>
          <a:p>
            <a:pPr rtl="0">
              <a:lnSpc>
                <a:spcPct val="100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Maumivu ya hedhi ni ya kawaida ikiwa:</a:t>
            </a:r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525" indent="-179525" rtl="0">
              <a:lnSpc>
                <a:spcPct val="100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yapo kwa siku moja au mbili za kwanza za hedhi yako</a:t>
            </a:r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9525" indent="-179525" rtl="0">
              <a:lnSpc>
                <a:spcPct val="100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yanaondoka unapotumia: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pakiti za joto au chupa za maji ya moto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dawa za maumivu ya hedhi, kama vile ibuprofen (Nurofen</a:t>
            </a:r>
            <a:r>
              <a:rPr lang="sw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mazoezi yasiyotumia nguvu kama vile kunyoosha viungo au yoga.</a:t>
            </a:r>
            <a:endParaRPr lang="en-US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40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Maumivu ya hedhi yasikuzuie kufanya shughuli zako za kawaida za kila siku, kama vile: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kutunza familia yako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kukutana na marafiki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kutunza bustani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kwenda kufanya manunuzi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kufanya kazi au kwenda shuleni.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826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/>
                <a:cs typeface="Times New Roman"/>
              </a:rPr>
              <a:t>Sasa tutazungumza juu ya kile ambacho sio kawaida wakati wako wa hedhi na wakati unapopaswa kuzungumza na daktari au muuguzi. </a:t>
            </a:r>
          </a:p>
          <a:p>
            <a:endParaRPr lang="en-A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431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Wanawake wengine huhisi vibaya sana wiki moja au zaidi kabla ya kila hedhi zao hadi hedhi zao kuanza.</a:t>
            </a:r>
          </a:p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Wanaweza kuwa na dalili kama vile: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kuhisi huzuni au wasiwasi sana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hasira au kukasirika sana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uchovu usio wa kawaida au kuzidiwa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kuwa na mashambulizi ya hofu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kuwa na mawazo ya kujiumiza. </a:t>
            </a:r>
          </a:p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Ikiwa una dalili hizi kali na zinakuzuia kufanya shughuli zako za kila siku, hiyo sio kawaida.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106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Sio kawaida ikiwa hedhi yako: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Times New Roman"/>
              </a:rPr>
              <a:t>hudumu kwa zaidi ya siku 8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Times New Roman"/>
              </a:rPr>
              <a:t>haiji kila mwezi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Times New Roman"/>
              </a:rPr>
              <a:t>haiji kwa wakati mmoja kila mwezi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Times New Roman"/>
              </a:rPr>
              <a:t>haiji kabisa (na unajua huna mimba).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600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Times New Roman"/>
              </a:rPr>
              <a:t>Sio kawaida ikiwa unatokwa na damu nyingi wakati wa hedhi. Kutokwa na damu kwako ni nyingi ikiwa: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unapaswa 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kubadilisha pedi au tamponi yako kila baada ya saa mbili au mara nyingi zaidi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unapaswa 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kubadilisha pedi yako usiku kucha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unatokwa na damu hadi kuchafua nguo zako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unaona mabonge ya damu yenye ukubwa kuliko sarafu ya senti 50.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Pia sio kawaida ikiwa unatoka damu kati ya hedhi au baada ya kujamiiana.</a:t>
            </a:r>
            <a:endParaRPr lang="en-US" dirty="0">
              <a:latin typeface="+mn-lt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00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sw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+mn-lt"/>
              </a:rPr>
              <a:t>Maumivu ya hedhi yako sio ya kawaida ikiwa: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+mn-lt"/>
              </a:rPr>
              <a:t>yanakuzuia kufanya shughuli zako za kila siku na kufurahia maisha yako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+mn-lt"/>
              </a:rPr>
              <a:t>huwezi kwenda shuleni au kufanya kazi kwa sababu hiyo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+mn-lt"/>
              </a:rPr>
              <a:t>hayaondoki na dawa za maumivu, kama vile ibuprofen (Nurofen</a:t>
            </a:r>
            <a:r>
              <a:rPr lang="sw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+mn-lt"/>
              </a:rPr>
              <a:t>TM</a:t>
            </a:r>
            <a:r>
              <a:rPr lang="sw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+mn-lt"/>
              </a:rPr>
              <a:t>).</a:t>
            </a:r>
            <a:endParaRPr lang="en-AU" sz="1200" dirty="0">
              <a:latin typeface="+mn-lt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165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Ikiwa una wasiwasi kuhusu hedhi yako au una dalili zozote ambazo si za kawaida, zungumza na daktari au muuguzi.</a:t>
            </a:r>
            <a:endParaRPr lang="en-AU" dirty="0">
              <a:latin typeface="+mn-lt"/>
            </a:endParaRPr>
          </a:p>
          <a:p>
            <a:endParaRPr lang="en-A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0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sw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Calibri" panose="020F0502020204030204" pitchFamily="34" charset="0"/>
              </a:rPr>
              <a:t>Mwili Wangu. Afya Yangu.</a:t>
            </a: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Calibri" panose="020F0502020204030204" pitchFamily="34" charset="0"/>
              </a:rPr>
              <a:t> ni zana ya kielimu ya kusaidia mashirika na waelimishaji kutoa maelezo ya afya kwa wanawake wenye asili ya wahamiaji na wakimbizi. Pia inahimiza mazungumzo na wanawake kuhusu afya zao.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Calibri" panose="020F0502020204030204" pitchFamily="34" charset="0"/>
              </a:rPr>
              <a:t>Seti hiyo ya zana ni mfululizo wa maonyesho unaopanuka kuhusu mada muhimu za afya, kama vile kuishi kiafya, afya ya kihisia, kukoma hedhi au afya ya ngono.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Calibri" panose="020F0502020204030204" pitchFamily="34" charset="0"/>
              </a:rPr>
              <a:t>Tembelea </a:t>
            </a:r>
            <a:r>
              <a:rPr lang="sw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Calibri" panose="020F0502020204030204" pitchFamily="34" charset="0"/>
              </a:rPr>
              <a:t>jeanhailes.org.au</a:t>
            </a: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Calibri" panose="020F0502020204030204" pitchFamily="34" charset="0"/>
              </a:rPr>
              <a:t> kwa maelezo zaidi na orodha ya maonyesho yanayopatikana katika Kiingereza na lugha zingine.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636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Kufuatilia mzunguko wako wa hedhi na kurekodi dalili zote, kama vile maumivu yako, hisia zako, kiasi ulichotoka damu au kama umefunga choo, kunaweza kukusaidia: </a:t>
            </a:r>
            <a:endParaRPr lang="en-AU" dirty="0">
              <a:latin typeface="+mn-lt"/>
              <a:cs typeface="Calibri"/>
            </a:endParaRPr>
          </a:p>
          <a:p>
            <a:pPr marL="180000" indent="-180000" rtl="0">
              <a:lnSpc>
                <a:spcPct val="100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kuelewa hedhi yako vizuri </a:t>
            </a:r>
          </a:p>
          <a:p>
            <a:pPr marL="180000" indent="-180000" defTabSz="957468" rtl="0">
              <a:lnSpc>
                <a:spcPct val="100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kujua hedhi yako itakuja lini na kuwa tayari kwa hiyo</a:t>
            </a:r>
          </a:p>
          <a:p>
            <a:pPr marL="180000" indent="-180000" defTabSz="957468" rtl="0">
              <a:lnSpc>
                <a:spcPct val="100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kutambua mabadiliko yoyote ambayo sio ya kawaida kwako, ili ujue ikiwa unahitaji kumwona daktari au muuguzi.</a:t>
            </a:r>
          </a:p>
          <a:p>
            <a:pPr>
              <a:lnSpc>
                <a:spcPct val="100000"/>
              </a:lnSpc>
            </a:pPr>
            <a:endParaRPr lang="en-AU" b="1" dirty="0">
              <a:latin typeface="+mn-lt"/>
              <a:cs typeface="Calibri"/>
            </a:endParaRPr>
          </a:p>
          <a:p>
            <a:pPr rtl="0">
              <a:lnSpc>
                <a:spcPct val="100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Fuatilia mzunguko wako wa hedhi kwa kutumia kalenda, shajara au programu ya simu mahiri. </a:t>
            </a:r>
            <a:endParaRPr lang="en-US" dirty="0">
              <a:latin typeface="+mn-lt"/>
            </a:endParaRPr>
          </a:p>
          <a:p>
            <a:pPr rtl="0">
              <a:lnSpc>
                <a:spcPct val="100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Rekodi wakati gani hedhi yako inapoanza, inadumu muda gani, na dalili zozote ulizo nazo, kama vile maumivu au kutokwa na damu nyingi. </a:t>
            </a:r>
          </a:p>
          <a:p>
            <a:pPr rtl="0">
              <a:lnSpc>
                <a:spcPct val="100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Taarifa hizi zitakuwa muhimu ikiwa unahitaji kumwona daktari au muuguzi kuhusu hedhi yako.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647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Tuzungumze kuhusu bidhaa tofauti za hedhi na usafi wakati wa hedhi yako.</a:t>
            </a:r>
          </a:p>
          <a:p>
            <a:endParaRPr lang="en-A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770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Kuna bidhaa mbalimbali unazoweza kutumia kudhibiti mtiririko wa damu unapokuwa na hedhi yako. Hizi ni pamoja na: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pedi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tamponi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chupi za hedhi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vikombe vya hedhi.</a:t>
            </a:r>
          </a:p>
          <a:p>
            <a:pPr>
              <a:lnSpc>
                <a:spcPct val="100000"/>
              </a:lnSpc>
            </a:pPr>
            <a:endParaRPr lang="en-AU" b="1" dirty="0">
              <a:latin typeface="+mn-lt"/>
              <a:cs typeface="Calibri"/>
            </a:endParaRPr>
          </a:p>
          <a:p>
            <a:pPr rtl="0">
              <a:lnSpc>
                <a:spcPct val="100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Tutazungumza zaidi juu ya kila moja ya bidhaa hizi. Jambo muhimu zaidi ni kugundua kile kinachofaa kwako na kukusaidia kujisikia vizuri zaidi unapopata hedhi.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512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Pedi ni vipande vya pamba laini ambazo hushikamana na chupi zako na kunyonya damu yako ya hedhi.</a:t>
            </a:r>
            <a:endParaRPr lang="en-US" dirty="0">
              <a:latin typeface="+mn-lt"/>
              <a:cs typeface="Calibri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Pedi zina ukubwa tofauti, kama vile 'nyepesi', 'kati', 'nzito' au 'kubwa'. Unaweza kuchagua saizi inayofaa kwa mtiririko wako wa damu.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Ni vizuri kubadilisha pedi yako kila baada ya saa 3 hadi 4.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Unaweza pia kupata pedi zinazoweza kutumika tena. Pedi hizi zimetengenezwa kwa kitambaa. Zinaweza kufuliwa na kutumika tena. </a:t>
            </a:r>
            <a:endParaRPr lang="en-US" dirty="0">
              <a:latin typeface="+mn-lt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393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Tamponi ni kama vizibo vya pamba ambazo unaweza kuweka kwenye uke wako. Zinanyonya damu ya hedhi yako. Ziko zenye ukubwa tofauti kuendana na mtiririko wako wa damu. 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Bado unaweza kucheza mchezo na kuogelea ukiwa umevaa tamponi. </a:t>
            </a: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Unapoingiza tamponi, hakikisha kuiingiza kwa kutosha. Kifaa cha kuingiza kinaweza kufaa unapojifunza kuingiza tamponi.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Kila tamponi ina kamba ili uweze kuivuta kwa urahisi.</a:t>
            </a:r>
            <a:endParaRPr lang="en-US" dirty="0">
              <a:latin typeface="+mn-lt"/>
              <a:cs typeface="Calibri"/>
            </a:endParaRP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Badilisha tamponi yako kila baada ya masaa 4 hadi 6, au mara nyingi zaidi ikiwa unahitaji, kulingana na jinsi mtiririko wako wa damu ulivyo mzito. </a:t>
            </a:r>
            <a:endParaRPr lang="en-US" dirty="0">
              <a:latin typeface="+mn-lt"/>
              <a:cs typeface="Calibri"/>
            </a:endParaRP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Usiache kamwe tamponi ndani kwa zaidi ya saa 8 kwa sababu inaweza kusababisha ugonjwa wa mshtuko wa sumu. Huu ni ugonjwa wa nadra sana lakini mbaya. </a:t>
            </a: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Kumbuka kutumia pedi badala ya tamponi usiku kucha na kila wakati nawa mikono yako kabla ya kuingiza tamponi.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9730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Kamwe usiweke pedi au tamponi kwenye choo. 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Ikiwa unaweka pedi au tamponi kwenye choo, unaweza kuziba choo na kuharibu mabomba.</a:t>
            </a:r>
            <a:endParaRPr lang="en-AU" dirty="0">
              <a:latin typeface="+mn-lt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Funga pedi na tamponi zilizotumika kwenye karatasi ya choo na uziweke kwenye pipa la takataka au pipa la usafi. 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632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Vikombe vya hedhi ni vikombe laini ambavyo unaweza kuingiza kwenye uke wako. Vinashika damu yako ya hedhi. Vina maumbo na ukubwa tofauti. 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Ili kuingiza kikombe cha hedhi, unahitaji kukikunja na kukiingiza kwenye uke wako kama tamponi. Kikombe huchanua ndani ya uke wako na kushika damu yako ya hedhi.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Mara baada ya kukiondoa, futa, suuza na maji na ukiingize tena.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Unaweza kuvaa kikombe cha hedhi hadi masaa 12 kwa wakati mmoja. 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Ni salama kukivaa usiku kucha.</a:t>
            </a:r>
            <a:endParaRPr lang="en-US" dirty="0">
              <a:latin typeface="+mn-lt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Vikombe vya hedhi vinaweza kushika damu mara 2 hadi 3 zaidi kuliko pedi au tamponi.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Unaweza kutumia tena kikombe kimoja kwa hadi miaka 10.</a:t>
            </a:r>
            <a:endParaRPr lang="en-US" dirty="0">
              <a:latin typeface="+mn-lt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Inaweza kuhitaji mazoezi kabla ya kujiamini katika kutumia vikombe vya hedhi. </a:t>
            </a:r>
            <a:endParaRPr lang="en-US" b="0" dirty="0">
              <a:latin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A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400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Chupi ya hedhi ni chupi maalum ambayo inanyonya damu yako ya hedhi. Inaonekana kama chupi ya kawaida lakini ina bitana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ambayo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+mn-lt"/>
              </a:rPr>
              <a:t>hufanya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kama pedi. </a:t>
            </a:r>
            <a:endParaRPr lang="en-AU" dirty="0">
              <a:latin typeface="+mn-lt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Kulingana na uzito wa hedhi yako, unaweza kuvaa chupi ya hedhi hadi masaa 12. Unaweza kuvaa usiku kucha.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Unaweza kufua na kutumia tena chupi yako ya hedhi.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Unaweza kutumia chupi ya hedhi peke yake au kama chelezo ya tamponi au kikombe cha hedhi wakati hedhi yako ni kubwa.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500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Nawa mikono yako kila wakati kabla na baada ya kutumia bidhaa za hedhi.</a:t>
            </a:r>
            <a:endParaRPr lang="en-AU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6434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Huna haja ya kutumia sabuni, jeli za kuoga au bidhaa maalum kuosha sehemu zako za siri.</a:t>
            </a:r>
            <a:endParaRPr lang="en-US" sz="1200" dirty="0">
              <a:latin typeface="+mn-lt"/>
            </a:endParaRP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Inatosha kuosha kwa wororo sehemu zako za siri kwa maji ili kuwa safi wakati wa hedhi. 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Kutumia sabuni na bidhaa zingine kwenye sehemu zako za siri kunaweza kuifanya ngozi yako kuwa kavu au kuwasha.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1482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996"/>
              </a:spcBef>
            </a:pPr>
            <a:r>
              <a:rPr lang="sw" sz="1200" b="1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Anzisha kipindi kwa majadiliano ya kikundi jinsi washiriki wa kikundi wanavyoelewa kazi ya hedhi.</a:t>
            </a:r>
          </a:p>
          <a:p>
            <a:pPr>
              <a:spcBef>
                <a:spcPts val="996"/>
              </a:spcBef>
            </a:pPr>
            <a:endParaRPr lang="en-AU" sz="1200" dirty="0">
              <a:latin typeface="+mn-lt"/>
            </a:endParaRPr>
          </a:p>
          <a:p>
            <a:pPr rtl="0">
              <a:spcBef>
                <a:spcPct val="0"/>
              </a:spcBef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Maswali ya kufikiria*: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Hedhi/mwezi unaitwaje katika lugha yako?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Hedhi ni nini?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Kwa nini wanawake wanapata hedhi?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Ni nini hutokea katika mwili wa mwanamke wakati wa hedhi na muda kati ya kupata hedhi?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Je, ni sawa katika utamaduni wako kuzungumza kuhusu hedhi?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Je, ulijua kuhusu hedhi kabla ya kupata hedhi yako ya kwanza?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Jinsi gani ulijifunza kuhusu hedhi? Kutoka shuleni, wanawake wengine katika familia yako au jamii?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Wanawake katika utamaduni wako hutumia bidhaa gani za hedhi?</a:t>
            </a:r>
            <a:br>
              <a:rPr lang="sw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</a:br>
            <a:endParaRPr lang="en-AU" sz="1200" dirty="0">
              <a:solidFill>
                <a:srgbClr val="000000"/>
              </a:solidFill>
              <a:latin typeface="+mn-lt"/>
            </a:endParaRPr>
          </a:p>
          <a:p>
            <a:pPr rtl="0"/>
            <a:r>
              <a:rPr lang="sw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*Kumbukumbu kwa mwezeshaji: chagua maswali machache ya kuanzisha mazungumzo mafupi.</a:t>
            </a:r>
            <a:endParaRPr lang="en-AU" sz="1200" u="none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111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Unapaswa kuzungumza na daktari au muuguzi ikiwa: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hedhi yako au mzunguko wa hedhi unakusumbua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hedhi yako inakuzuia kufanya shughuli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damu yako ni nzito sana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hedhi yako haiji kwa wakati mmoja kila mwezi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hedhi yako haiji kabisa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unatokwa na damu kati ya hedhi au baada ya kujamiiana.</a:t>
            </a:r>
            <a:endParaRPr lang="en-AU" sz="1200" dirty="0">
              <a:latin typeface="+mn-lt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054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Kumbuka: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Hedhi ni jambo la kiasili. Huna haja ya kuona aibu au haya kuhusu hedhi zako.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Inasaidia kufuatilia mzunguko wako wa hedhi.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Ongea na daktari au muuguzi ikiwa hedhi yako inakusumbua.</a:t>
            </a:r>
            <a:endParaRPr lang="en-AU" sz="1200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162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/>
                <a:cs typeface="Times New Roman"/>
              </a:rPr>
              <a:t>Hedhi zote ni tofauti, lakini ni muhimu kujua hedhi inakuwaje kwa kawaida na dalili gani ni za kawaida.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/>
                <a:cs typeface="Times New Roman"/>
              </a:rPr>
              <a:t>Kwanza, tutazungumzia juu ya nini cha kutarajia wakati wa hedhi. Kisha tutazungumza kuhusu mambo ambayo si ya kawaida na wakati gani unapaswa kuzungumza na daktari au muuguzi.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787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7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Hedhi, inayoitwa pia mwezi au kutokwa na damu: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ni wakati unapotokwa na damu ukeni mwako mara moja kwa mwezi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ina maana wewe si mjamzito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ni sehemu ya mzunguko wa mwezi.</a:t>
            </a:r>
          </a:p>
          <a:p>
            <a:pPr marL="179525" indent="-17952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AU" sz="1200" dirty="0">
              <a:latin typeface="+mn-lt"/>
              <a:cs typeface="Arial" panose="020B0604020202020204" pitchFamily="34" charset="0"/>
            </a:endParaRPr>
          </a:p>
          <a:p>
            <a:pPr rtl="0">
              <a:lnSpc>
                <a:spcPct val="107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Wasichana wengi nchini Australia hupata hedhi yao ya kwanza</a:t>
            </a:r>
            <a:r>
              <a:rPr lang="sw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Times New Roman"/>
                <a:cs typeface="Arial"/>
              </a:rPr>
              <a:t> </a:t>
            </a:r>
            <a:r>
              <a:rPr lang="sw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wakiwa na umri wa miaka</a:t>
            </a:r>
            <a:r>
              <a:rPr lang="sw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+mn-lt"/>
                <a:ea typeface="Times New Roman"/>
                <a:cs typeface="Arial"/>
              </a:rPr>
              <a:t> 12 au 13, lakini wengine wanaweza kupata hedhi mapema kama umri wa miaka tisa au wakichelewa hata miaka 16.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Arial"/>
              </a:rPr>
              <a:t> </a:t>
            </a:r>
            <a:endParaRPr lang="en-AU" sz="12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rtl="0">
              <a:lnSpc>
                <a:spcPct val="107000"/>
              </a:lnSpc>
              <a:spcAft>
                <a:spcPts val="806"/>
              </a:spcAft>
              <a:buFont typeface="Symbol" panose="05050102010706020507" pitchFamily="18" charset="2"/>
              <a:buNone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/>
                <a:cs typeface="Arial"/>
              </a:rPr>
              <a:t>Wanawake wengi watapata hedhi yao ya mwisho wanapokuwa na umri wa miaka 45 hadi 55.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165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Kila mwezi, mwili wako unapitia mfululizo wa mabadiliko yanayoitwa mzunguko wa hedhi. Kazi ya mzunguko wa hedhi ni kuandaa mwili wako kulea mimba kama itatokea. </a:t>
            </a:r>
          </a:p>
          <a:p>
            <a:pPr marL="180000" indent="-180000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Mzunguko wa hedhi wa wastani huendelea kwa takriban siku 28 lakini unaweza kuwa mfupi au mrefu zaidi kwa siku chache. 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Mzunguko huanza siku ya kwanza ya hedhi yako na hudumu hadi siku ya mwisho kabla ya hedhi yako nyingine.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Katikati ya mzunguko wako, unao uwezekano mkubwa wa kupata mimba (ikiwa unajamiiana na mwanamume na hutumii uzazi wa mpango). </a:t>
            </a:r>
          </a:p>
          <a:p>
            <a:pPr marL="180000" indent="-180000" defTabSz="914286" rtl="0">
              <a:buFont typeface="Arial" panose="020B0604020202020204" pitchFamily="34" charset="0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Usipopata mimba, </a:t>
            </a:r>
            <a:r>
              <a:rPr lang="sw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+mn-lt"/>
              </a:rPr>
              <a:t>hedhi yako inakuja kama kawaida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 na mzunguko wa hedhi huanza tena.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1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Hedhi ni za asili, dalili ya afya njema na sio kitu cha kuonea haya au aibu.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290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ea typeface="Calibri"/>
                <a:cs typeface="Times New Roman"/>
              </a:rPr>
              <a:t>Tuzungumze juu ya nini cha kutarajia wakati wa hedhi. </a:t>
            </a:r>
            <a:endParaRPr lang="en-AU" dirty="0"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005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rtl="0">
              <a:lnSpc>
                <a:spcPct val="107000"/>
              </a:lnSpc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Katika wiki moja kabla ya hedhi yako, unaweza kutambua dalili kadhaa. Unaweza kuwa na:</a:t>
            </a:r>
            <a:endParaRPr lang="en-AU" sz="1200" dirty="0">
              <a:latin typeface="+mn-lt"/>
              <a:cs typeface="Calibri"/>
            </a:endParaRP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matiti yenye maumivu</a:t>
            </a: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chunusi</a:t>
            </a:r>
            <a:endParaRPr lang="en-US" dirty="0">
              <a:latin typeface="+mn-lt"/>
              <a:cs typeface="Calibri"/>
            </a:endParaRP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shida kwenda choo (kufunga choo)</a:t>
            </a: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maumivu kichwani</a:t>
            </a: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Calibri"/>
              </a:rPr>
              <a:t>mabadiliko ya hisia, kwa mfano kuhisi huzuni kwa ghafla au hasira au kukasirika</a:t>
            </a: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.</a:t>
            </a:r>
            <a:endParaRPr lang="en-AU" dirty="0">
              <a:latin typeface="+mn-lt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  <a:cs typeface="+mn-cs"/>
              </a:rPr>
              <a:t>Dalili hizi kawaida huisha mara tu hedhi yako inapoanza.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lang="en-US" dirty="0">
              <a:latin typeface="+mn-lt"/>
              <a:cs typeface="Calibri"/>
            </a:endParaRPr>
          </a:p>
          <a:p>
            <a:pPr rtl="0">
              <a:lnSpc>
                <a:spcPct val="107000"/>
              </a:lnSpc>
            </a:pPr>
            <a:r>
              <a:rPr lang="sw" sz="1200" b="0" i="0" u="none" strike="noStrike" dirty="0">
                <a:highlight>
                  <a:srgbClr val="000000">
                    <a:alpha val="0"/>
                  </a:srgbClr>
                </a:highlight>
                <a:latin typeface="+mn-lt"/>
              </a:rPr>
              <a:t>Wanawake wengi wanaweza kudhibiti dalili hizi wenyewe na kuendelea na shughuli zao za kila siku kama kawaida.</a:t>
            </a:r>
          </a:p>
          <a:p>
            <a:pPr>
              <a:lnSpc>
                <a:spcPct val="107000"/>
              </a:lnSpc>
            </a:pPr>
            <a:endParaRPr lang="en-AU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1490B-F2C5-40DC-B2DA-F6AB82A1D0F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05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350E-901F-B859-4E2C-1D94210C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DD7EC-D9B8-9D46-CD50-A9B7CF7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8460-21EA-4310-83A9-033BE1770AE4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1D24A-55DE-6DCC-E29D-46D380EE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3A2A6-3A1D-3C11-3BF1-E653F160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2957-43DE-461D-A0C8-E40708E38E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33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4814CF-1FEA-94A8-457E-C41F029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D686A-E546-E8AB-5FF5-CBE05FF85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EF5C5-3123-3481-1D87-84B0B5464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428460-21EA-4310-83A9-033BE1770AE4}" type="datetimeFigureOut">
              <a:rPr lang="en-AU" smtClean="0"/>
              <a:t>13/08/2024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D5340-D84C-537C-1D40-074E8418B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F1A67-5463-6FE5-8860-9E001E8E4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602957-43DE-461D-A0C8-E40708E38E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6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43DB84-165A-570C-26A5-1D315FBF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w" sz="4800" b="1" i="0" u="none" strike="noStrike" kern="1200" cap="none" spc="0" normalizeH="0" baseline="0" noProof="0">
                <a:ln>
                  <a:noFill/>
                </a:ln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cs typeface="Arial"/>
              </a:rPr>
              <a:t>Hedhi/mwezi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9F003-9AC3-2239-EFDA-1DEBEA10EB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B53EDA-EE04-40DD-F1E4-7A09020B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9C5DF-6F0C-90B9-0512-DC714A6FF3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95A3E7-D922-0685-6CC6-8F4A0B30B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F1289-C796-6689-C696-7021C2897A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7B5FCB-E720-E852-3609-22618E02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6A973-F34A-6CC7-0AED-C36A5B7C40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2C9307-D398-FB70-B1D1-F74032F7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71911-0AE7-39A0-71E1-F3B2B1A27A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E52399-F156-B8DE-8B44-320E40E0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lnSpc>
                <a:spcPct val="100000"/>
              </a:lnSpc>
            </a:pPr>
            <a:r>
              <a:rPr lang="sw" sz="3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Maumivu ya hedhi</a:t>
            </a:r>
            <a:r>
              <a:rPr lang="sw" sz="34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sw" sz="3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yasikuzuie </a:t>
            </a:r>
            <a:br>
              <a:rPr lang="sw" sz="3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sw" sz="3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kufanya</a:t>
            </a:r>
            <a:r>
              <a:rPr lang="sw" sz="34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sw" sz="3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shughuli zako za kawaida.</a:t>
            </a:r>
            <a:endParaRPr lang="en-AU" sz="3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75638-4BDA-38DD-F445-9FCD6D9919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61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6B6D9F-3B1D-9E17-F13C-67FA1291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sw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Ni nini sio kawaida wakati wa hedhi?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DCEBC-018A-E21B-C5AB-5A7BE13368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2162A7-E85C-253C-A148-3A4D62B3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D31C9-C88E-C0F2-4DB6-D905989486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51752E-C437-970B-7A06-EA25A5BB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A20F0-E36A-0055-401A-E359D01445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509C09-5DCB-6E10-D57D-04641A3B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6DA56-44A9-4CCF-2A25-CF678A520F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8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504006-28F7-45CE-702B-EB434370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9F67-3990-F5B6-9470-AE1511C45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0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E14328-6643-054B-6F30-A96E167A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ACCAD-64BD-D3E5-D67E-6DC555498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8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A1A743-CED1-8802-CB93-3266C29E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CEED7-F826-C72B-228D-CBAD872735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624A2E-EBC4-33BE-E4F2-720E9EBD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8710A-B2E6-71AD-F82F-6D406D5AA7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83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034B18-DB3F-DB6E-0359-587C0189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sw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Bidhaa za hedhi na usafi wakati wa hedhi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15D4F-D71F-9030-3580-7CBAC7403A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5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6AA77-B336-2C8A-EF11-50A74468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B8D09-6D35-21FD-26E7-645D4F1DED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0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B2E87B-BC7F-FA10-9227-C659BCA9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89797-3ED4-B91F-1B1F-88EA51E432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8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F63C1-9DFF-4EBD-7589-7D0A0EDC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D1572-BF82-01CF-AA06-F79A8087C5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04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D8781B-ACEE-180A-6688-12C4DE74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3475C-F724-BFD9-48F9-AE072C8BD6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6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629B0C-22A0-E360-2926-DBF96779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5E6601-81B9-8A5E-EABC-D2D0E4A884D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6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0227E9-907E-1617-CC3F-FCEE400C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FF9CC-9147-757B-76FC-7AE608F3E7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01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62C698-D07D-C226-0580-FAB10590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A8CFF-E18F-6D8F-7EB9-023E3FA6D0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3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DA3287-9933-66BA-8D24-0B53FB66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w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Mwili Wangu. Afya Yangu.</a:t>
            </a:r>
            <a:br>
              <a:rPr lang="sw" sz="4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sw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Seti ya zana ya elimu ya afya.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5C78B-7472-CE08-525A-40B7CEB07D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00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6A222-4718-AB5A-270C-685DBBC1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5965E-DEE0-8B7E-E90A-3E57F78025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8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945A24-2DA3-C726-6F4B-FA68B5DC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F48EA-9E59-696D-1593-25D5374391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75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AC520E-2543-B876-A4BC-B0D5D6C3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sw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Kumbuka</a:t>
            </a:r>
            <a:endParaRPr lang="en-AU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17323-59F4-4134-9F94-9090AE92CE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0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3B18D7-912C-6047-F647-ABCDE735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F5730-23C6-1F93-C7F8-7CF6C3637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7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27B0E4-A3D1-B763-36FD-006F3859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sw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Lucida Handwriting"/>
              </a:rPr>
              <a:t>Sisi</a:t>
            </a:r>
            <a:endParaRPr lang="en-AU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6A6DE-93BA-9325-AF43-DC2C1FD129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4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0182E3-DB8D-599F-F898-621D8388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sw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Hedhi ni nini?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691F0-0FB4-97BD-AF84-2A51D22748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41A738-ABBF-777B-AEEB-5C0C5A59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63B10-9233-0C51-3DEA-7AA2E4A9B6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0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96EB3A-1179-28A6-6B07-B25BC988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41C3D-AA27-398E-CC29-E627B2C065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4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64475-9726-3F99-BC37-058068738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6A566-2D00-140B-85A5-7A77F0683D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A3992E-0CEC-7D28-BF57-CE741495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sw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Ni nini kawaida wakati wa hedhi?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41C41-C881-D0F7-64A6-0BDD5351F4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9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1989</Words>
  <Application>Microsoft Office PowerPoint</Application>
  <PresentationFormat>Widescreen</PresentationFormat>
  <Paragraphs>189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Lucida Handwriting</vt:lpstr>
      <vt:lpstr>Symbol</vt:lpstr>
      <vt:lpstr>Office Theme</vt:lpstr>
      <vt:lpstr>Hedhi/mwezi</vt:lpstr>
      <vt:lpstr>PowerPoint Presentation</vt:lpstr>
      <vt:lpstr>Mwili Wangu. Afya Yangu. Seti ya zana ya elimu ya afya.</vt:lpstr>
      <vt:lpstr>Sisi</vt:lpstr>
      <vt:lpstr>Hedhi ni nini?</vt:lpstr>
      <vt:lpstr>PowerPoint Presentation</vt:lpstr>
      <vt:lpstr>PowerPoint Presentation</vt:lpstr>
      <vt:lpstr>PowerPoint Presentation</vt:lpstr>
      <vt:lpstr>Ni nini kawaida wakati wa hedhi?</vt:lpstr>
      <vt:lpstr>PowerPoint Presentation</vt:lpstr>
      <vt:lpstr>PowerPoint Presentation</vt:lpstr>
      <vt:lpstr>PowerPoint Presentation</vt:lpstr>
      <vt:lpstr>PowerPoint Presentation</vt:lpstr>
      <vt:lpstr>Maumivu ya hedhi yasikuzuie  kufanya shughuli zako za kawaida.</vt:lpstr>
      <vt:lpstr>Ni nini sio kawaida wakati wa hedhi?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Bidhaa za hedhi na usafi wakati wa hedhi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Kumbuka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2</cp:revision>
  <dcterms:created xsi:type="dcterms:W3CDTF">2024-08-13T05:51:59Z</dcterms:created>
  <dcterms:modified xsi:type="dcterms:W3CDTF">2024-08-13T05:58:21Z</dcterms:modified>
</cp:coreProperties>
</file>