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08" autoAdjust="0"/>
  </p:normalViewPr>
  <p:slideViewPr>
    <p:cSldViewPr snapToGrid="0">
      <p:cViewPr varScale="1">
        <p:scale>
          <a:sx n="125" d="100"/>
          <a:sy n="125" d="100"/>
        </p:scale>
        <p:origin x="16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6EEE-4828-4234-B579-CEE5749482A3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8A49-8999-4B43-961D-AF246E8D0B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Ɛnwalɛ ba̱nɛ rua̱c kɛ kui̱ bënä ri̱ɛm ciëk kiɛ mään: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lo̱ny riɛ̱m ciëk lotdɛ ni ŋu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ɛŋu dëë tuɔ̱k kɛ gua̱th in bëë kɛ riɛ̱m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ɛŋu mi /ci la tuɔ̱k ni ci̱a̱ŋ kɛ gua̱th in bëë kɛ riɛ̱m ciëk</a:t>
            </a:r>
          </a:p>
          <a:p>
            <a:pPr marL="179525" marR="0" lvl="0" indent="-1795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 gua̱th indiɛn de̱ri gui̱l ni ki̱m kiɛ ki̱m in tho̱p wa̱l kɛ kui̱ </a:t>
            </a:r>
            <a:r>
              <a:rPr lang="en-AU" sz="1200" kern="1200" noProof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bën</a:t>
            </a:r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ä riɛ̱mdu mɔ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en-AU" sz="1200" b="0" i="0" u="none" strike="noStrike" noProof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 kua̱k bënä riɛ̱m tinkiɛn tëë thin tɔ.</a:t>
            </a:r>
            <a:endParaRPr lang="en-AU" noProof="1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44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ŋot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duɔ̱r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titi: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thiin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duël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cooni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wëc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gër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ciɛŋni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ŋɛɛny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tɔt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Titi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duɔ̱r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ŋua̱n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luäŋ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ruɔ̱t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lätkiɛn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in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271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Cäŋ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cäŋ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179525" marR="0" lvl="0" indent="-179525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pay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na̱ŋɛ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7. 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däk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pua̱nydu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Nɛmɛ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ji.</a:t>
            </a:r>
          </a:p>
          <a:p>
            <a:pPr marL="0" marR="0" lvl="0" indent="0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ruɔ̱n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1–2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pay.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76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raar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kɛli̱w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tɔt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tɔt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thukädɛ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Biɛ̱l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raar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ka̱mä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525" marR="0" lvl="0" indent="-179525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32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jiɛ̱cdu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jɔa̱kdu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mi: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525" marR="0" lvl="0" indent="-17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cäŋ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525" marR="0" lvl="0" indent="-17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puɔ̱nydu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ci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66000" marR="0" lvl="1" indent="-17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cɔa̱li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heat packs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bɔtɔl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lëth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6000" marR="0" lvl="1" indent="-17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bɛcä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ibuprofen (Nurofen</a:t>
            </a:r>
            <a:r>
              <a:rPr kumimoji="0" lang="en-AU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66000" marR="0" lvl="1" indent="-17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nhiëtni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ŋa̱ri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ŋi̱th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33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/ci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lätku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yuɔ̱p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ciëŋdu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jiëkdu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mäthniku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ka̱kä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ŋɔa̱kni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ko̱kä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gɔrkä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50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Ɛntämɛ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ba̱nɛ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99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jëkɛ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ŋot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riɛ̱mdiɛn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amäni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riɛ̱mdiɛn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titi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nyuɔthkɛ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duɔ̱r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ŋɛɛny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diɛ̱r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ɛlɔŋ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cuɔc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thiɛ̱l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luäŋä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ci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jëk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cäri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buɔ̱t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duɔ̱r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pënkɛ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nɔmɔ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19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bëndɛ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ba̱lkɛ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pay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pay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ŋäcä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35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thin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lo̱nyi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gua̱t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Lo̱nydu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ditdɛ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Times New Roman"/>
              </a:rPr>
              <a:t> mi ci: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thaakni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ŋua̱n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cia̱ŋ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Arial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wäär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Arial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biɛ̱yni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Arial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ria̱li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50.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thin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ka̱mä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tɔcä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957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mi: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ga̱ŋɛ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lätdi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bi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jëk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tëkädu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 panose="020F0502020204030204"/>
              <a:cs typeface="Arial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duel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gɔrkä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la̱t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kui̱dɛ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jiɛn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bɛɛcä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ibuprofen (Nurofen</a:t>
            </a:r>
            <a:r>
              <a:rPr kumimoji="0" lang="en-AU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).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17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807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diɛ̱ri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198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Gui̱c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lɛɛr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pi̱ny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jëki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lɔa̱cdu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,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idi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ki̱rɛ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ji,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luäk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: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ŋäc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 </a:t>
            </a:r>
          </a:p>
          <a:p>
            <a:pPr marL="180000" marR="0" lvl="0" indent="-180000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ŋäc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ria̱likä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kui̱dɛ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 </a:t>
            </a:r>
          </a:p>
          <a:p>
            <a:pPr marL="180000" marR="0" lvl="0" indent="-180000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ŋäcni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kui̱du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ŋa̱c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go̱ri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tho̱p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Gui̱cni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lɛɛr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path, tin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gɔa̱r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pi̱ny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appni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ta̱lɛponä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Gɔri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pi̱ny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,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idi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ɔ,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nyuɔ̱thkɛ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ji,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bɛɛc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go̱ri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tho̱p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203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Ca̱nɛ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kua̱kni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yuɔ̱p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236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Tɛkɛ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ŋua̱n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go̱l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ma̱tkɛ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la̱a̱thni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luba̱thni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kumbayni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Ba̱nɛ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kua̱kni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titi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kɛli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kui̱du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luäk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294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ca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moc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ŋɔa̱k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kɔa̱c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kɔa̱c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pa̱rkɛ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ma̱thkɛ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go̱l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‘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puɔ̱l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’ , ‘mi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’ , ‘mi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thiɛk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’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‘mi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diit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’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kua̱ny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lot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bi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gɛt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thaakni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3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4.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nyɔa̱k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ca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cakɛ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biɛ̱yni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lath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242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ca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Ma̱a̱thkɛ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Bäkɛ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go̱l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bikɛ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ŋot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ŋa̱ri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deri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ŋäcni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luäk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ŋi̱c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ka̱pkɛ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tho̱t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raar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thaakni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4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6,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ŋua̱n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go̱ri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inɔ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Cu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da̱pä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thaakni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8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no̱ŋ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Nɛmɛ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mi /ci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ran. 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cärädu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bi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a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tɛtku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313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/Cu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due̱l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coni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bikɛ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kulɛ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wuɔ̱c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pi̱w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 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Mi ci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due̱l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coni,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kɔa̱k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duel coni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mathuɔ̱rikɛ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ŋa̱rŋa̱r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ca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warɛga̱k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duel coni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läthni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ya̱kɛ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tin ca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690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Kumbayni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Ka̱pkɛ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kumbay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kumbay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lɛp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ci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rɛydɛ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ja̱lɛ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pi̱w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lath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Kumbay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thaakni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Thiɛlɛ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kumbayni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2–3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kuba̱y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ɔ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cuɔ̱pkɛ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De̱ri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ŋi̱c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dhi̱l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ŋot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päl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läthdu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kumbayni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25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ca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ria̱likä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ma̱a̱th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cop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thaakni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12.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luba̱th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kärɔa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ala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luäk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la̱a̱thni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kumbayni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532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la̱k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tɛtku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ŋot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kua̱k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9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</a:t>
            </a:r>
            <a:r>
              <a:rPr lang="en-A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47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thabuny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Ro̱ŋɛ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pi̱w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Läthdu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thabuny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da̱pädu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guɔ̱pdu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kuuk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077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tho̱p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mi: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mocɛ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diɛ̱r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pën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ji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ŋɔa̱k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la̱t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diitdɛ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ɛlɔŋ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in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cia̱ŋ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kɛl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Calibri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tikɛ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ka̱mä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kɔr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tɔcä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Calibri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803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Timɛ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/Ci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go̱r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puo̱c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bua̱r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luäk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ji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guɛ̱c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lɛɛr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Rua̱cni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tho̱p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wa̱l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dir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ji.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364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Läär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both: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la̱tnikɛ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puɔlä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puaany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thiek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2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Tok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ŋi̱ckä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ma̱t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cäri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buɔ̱n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kui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ta̱a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in ci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nɛy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te̱e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bunä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la̱tkɛ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bën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jɛ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li̱ŋ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ŋa̱c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Thiɛ̱cni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cärädu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*: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Cɔa̱lɛ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idi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thokdu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ɛle̱ŋu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Ɛŋu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ɔ?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Ɛŋu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tuɔk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ɔ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puɔ̱ny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ri̱mni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GƆA̱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ciɛŋni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naath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Ce̱rɛ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ŋäci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nhi̱am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ŋot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idi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due̱l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gɔrkä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tin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ciëŋdun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dhɔa̱r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kua̱k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tinkiɛn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la̱thkɛ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ciɛ̱ŋnikun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?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</a:b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*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Ŋäc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wä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ra̱m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min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bo̱th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la̱t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: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Kua̱ny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thiɛ̱cni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ti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tɔt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kä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ba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guɔr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rɛy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määtni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cäri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58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Bën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rimni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dia̱l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go̱l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,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kuɛ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la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ɣöö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min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gɔa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̱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ni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jɛn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ɛlɔŋ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ɛ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ɣöö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bi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ŋa̱c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ɛn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ɣöö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riɛ̱m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cëtdɛ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ŋu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ni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cia̱ŋ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tinkiɛn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tin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nyuɔ̱th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riɛ̱m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tin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tëë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thi̱n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ni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cia̱ŋ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nhia̱m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,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ba̱nɛ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rua̱c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min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de̱ri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gui̱c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dëë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tuɔ̱k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gua̱th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riɛ̱m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ciëk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kiɛ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mään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.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kɔrɛ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ba̱nɛ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rua̱c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kui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̱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ŋɔa̱kni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tin /ci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tɔ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tuɔ̱k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ni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cia̱ŋ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kɛnɛ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ɣöö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ɛ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gua̱th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indiɛn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dëri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rua̱c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ki̱m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kiɛ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ki̱m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in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tho̱p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wa̱l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Times New Roman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4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riɛ̱m, min cɔa̱lä lony riɛ̱m kiɛ lo̱ny bä:</a:t>
            </a:r>
          </a:p>
          <a:p>
            <a:pPr marL="179525" marR="0" lvl="0" indent="-1795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 gua̱th in ci lo̱ny 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raar gua̱th da̱pädu kä kɛl kɛ pay</a:t>
            </a:r>
          </a:p>
          <a:p>
            <a:pPr marL="179525" marR="0" lvl="0" indent="-1795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min lot ni ɣöö /ci ruët</a:t>
            </a:r>
          </a:p>
          <a:p>
            <a:pPr marL="179525" marR="0" lvl="0" indent="-1795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ɛ kɛl kä ta̱a̱ in la lo̱ny kɛ riɛ̱m ciëk kiɛ mään.</a:t>
            </a:r>
          </a:p>
          <a:p>
            <a:pPr marL="179525" marR="0" lvl="0" indent="-1795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Nyër ti ŋua̱n kä Australia tëkɛ kɛ lo̱ny riɛ̱m in nhia̱m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Times New Roman"/>
                <a:cs typeface="Arial"/>
              </a:rPr>
              <a:t> 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kɛ run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Times New Roman"/>
                <a:cs typeface="Arial"/>
              </a:rPr>
              <a:t> 12 kiɛ 13, kuɛ la ɣöö dëë tha̱ŋkiɛn tëë kɛ nɔmɔ kɛ gua̱th mi thi̱ak mi dëë la run bäŋua̱n kiɛ kɛ gua̱th mi wä ni kä run 16.</a:t>
            </a: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endParaRPr kumimoji="0" lang="en-AU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6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Calibri"/>
                <a:cs typeface="Arial"/>
              </a:rPr>
              <a:t>Mään ti ŋua̱n bikɛ tëë kɛ lo̱ny riɛ̱m in thuɔ̱kdɛ kɛ gua̱th mi tëkɛ kɛ run ti 45 a wä kä 55.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43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pay,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puɔ̱nydu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gɛri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guɔrkɛ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cɔa̱li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puɔ̱nydu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ria̱lika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ruëtkä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80000" marR="0" lvl="0" indent="-180000" algn="l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Ta̱a̱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na̱ŋɛ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28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kui̱y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ŋua̱n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ɛtɔ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cäŋ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nhia̱m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cäŋ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dɔŋ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Däär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mi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ɛn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tɔɔc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ga̱ŋkɛ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180000" marR="0" lvl="0" indent="-18000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/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këni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riɛ̱mdu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lo̱ny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nyɔk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52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riɛ̱m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ɛ mi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tuɔ̱k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rɛy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ciɛŋä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ɛ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duŋ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puɔ̱lä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pua̱ny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thiɛ̱lɛ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mi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dëë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ji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ja̱k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kä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tëë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po̱c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kiɛ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bua̱r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P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kui̱dɛ</a:t>
            </a:r>
            <a:r>
              <a:rPr kumimoji="0" lang="en-P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88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Ca̱nɛ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rua̱c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min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dëri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gui̱c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dëë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tuɔ̱k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kɛ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gua̱th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Arial"/>
              </a:rPr>
              <a:t>bënä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riɛ̱m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 panose="020F0502020204030204"/>
                <a:ea typeface="Calibri"/>
                <a:cs typeface="Times New Roman"/>
              </a:rPr>
              <a:t>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8A49-8999-4B43-961D-AF246E8D0B2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16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6B6-4746-45E8-2F17-A029ACC2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2CF5D-076A-1F54-80BE-B463A95F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8781-E17B-441F-A3D6-0307480C6D66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A31CC-AC29-E852-3CDE-02A1D7C3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36DDA-2C10-987D-FA58-EB3E08FB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08A-227F-479B-BD17-0D40E4EEB2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3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E8DFC-320F-747C-618D-60D601F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13201-6D1D-B6FC-C1C2-BDE21856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3DBB-530A-1746-BDB2-A937D3473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18781-E17B-441F-A3D6-0307480C6D66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61D31-80D0-EF1A-C822-5186B156A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49F03-3AFF-0529-E69E-B104C8633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5D08A-227F-479B-BD17-0D40E4EEB2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01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2DA948-F58A-F06B-46DB-9F4651D4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Bën ri̱ɛm ciëk kiɛ mään</a:t>
            </a:r>
            <a:endParaRPr lang="en-AU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68136-7136-057D-8FEA-D536168C87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2B6E09-CED8-4215-759C-8973DFBA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E2153-81CE-9990-8D54-C56A58565F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2BFE34-6139-16C7-C6A1-E1ACB9EA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39098-9FB2-102E-38D5-43738D5668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6997E0-9C7C-93E8-1F99-05ED8A89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A011B-ACC0-181F-7EEC-3E9E471613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657403-ED84-67BA-479A-E51A63EE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A6A99-5302-CCC1-82A6-E7CFB75586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6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60EF6B-47A9-6110-F867-A1F542CE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A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Bɛɛc </a:t>
            </a:r>
            <a:r>
              <a:rPr lang="en-AU" sz="3200">
                <a:solidFill>
                  <a:srgbClr val="000000"/>
                </a:solidFill>
                <a:latin typeface="+mn-lt"/>
              </a:rPr>
              <a:t>bën</a:t>
            </a:r>
            <a:r>
              <a:rPr lang="en-A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ä riɛ̱m / ci ji dëë pën kiɛ gaŋ kä ɣöö bi lätku tin lätdi päl.</a:t>
            </a:r>
            <a:endParaRPr lang="en-A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4A39C-8237-BA2F-CE96-95FB9E23C9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C5503-0FFE-8357-84AB-BD27EE3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</a:rPr>
              <a:t>Ɛŋu mi /ci mɔ mi tëë thin rɛy tëkä kɛ gua̱th </a:t>
            </a:r>
            <a:br>
              <a:rPr lang="en-AU" i="0" u="none" strike="noStrike">
                <a:highlight>
                  <a:srgbClr val="000000">
                    <a:alpha val="0"/>
                  </a:srgbClr>
                </a:highlight>
              </a:rPr>
            </a:br>
            <a:r>
              <a:rPr lang="en-AU" i="0" u="none" strike="noStrike">
                <a:highlight>
                  <a:srgbClr val="000000">
                    <a:alpha val="0"/>
                  </a:srgbClr>
                </a:highlight>
              </a:rPr>
              <a:t>bënä riɛ̱m?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D6602-C725-BF0B-0AC9-8AA1343A7A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0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36713B-0A79-7DE7-8D09-F727F59B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25DB-CBDE-50D5-506A-79C7D605DE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7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583AAE-B608-4516-A6BB-A6E0F4E6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E5FB5-764F-2A25-9DDC-8F50D1C9E0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3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EA15A3-ABC2-9330-E647-72753A38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ACAC9-01A5-D903-CC9E-67120D31B5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F7E214-F4BC-D7D4-DFC0-200C0F62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E2F6B-2108-2F43-FF79-4F071C2F6A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4577E-CA91-958A-58FE-32EA7F4B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AAEE6-F363-7DD8-547F-4211CB24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32C17-DDFB-347D-8E11-4CE25F6B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E0CDA-19AB-2B16-D8BC-79C63C091D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1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C9571D-DB9E-79A9-8D39-78843307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311DC-7993-202B-93EE-D005E7D3EF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172BA-540A-2A54-ED65-6B654A8B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Kua̱k </a:t>
            </a:r>
            <a:r>
              <a:rPr lang="en-AU"/>
              <a:t>bën</a:t>
            </a: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ä riɛ̱m kɛnɛ yuɔ̱p kɛ gua̱th </a:t>
            </a:r>
            <a:r>
              <a:rPr lang="en-AU"/>
              <a:t>bënä </a:t>
            </a: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riɛ̱m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384E8-1B76-2F74-C21C-0D3C4F2AE0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FE367-891B-630C-9F25-E07DDEA8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9473E-25BD-1B8B-78F9-34E9AE78CF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BCE42E-4A5A-DF32-8017-C9133105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66856-3DF2-3CB0-657E-F84EC81D7B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A77F7-0915-0337-3C1D-4AB28C67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B7EE5-FB1F-BE58-6FDD-418D1088EE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B7F30-A733-12C5-1CA7-717915AA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5228B-DA57-B93D-FABD-84EE6160CD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6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412D65-B059-9164-9AAA-F7C6EA47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549D5-2CD6-5625-BAD7-DB41919393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1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F8DBF-E0ED-413E-3BE5-B768B4AD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20A99-0052-6EAD-25B1-64BDF15132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82C1DA-5CF1-7D67-5D0B-9A8CB0BC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7D40B-74A9-887C-C60A-75CBC37DC5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2AC95-4908-CFB2-BB9D-6B4CDAD8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705A3-518F-1CDE-5DE9-0EA79161C1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0244A6-345D-5316-298C-95E45452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8FC20-3160-C00B-B496-DCFF89E3EC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57A32-C3A1-9B7E-5F8D-D8AA640F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F0D3F-57C8-7AF1-526A-C3744DDD66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63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F430C6-E5B3-FAA8-1A42-C7C4327F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Timɛ </a:t>
            </a:r>
            <a:endParaRPr lang="en-AU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164C3-9EA3-73B8-E49A-AC3499F080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8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7843F4-D54D-7EA9-4B1B-195BF2B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La̱a̱t gua̱th mi thi</a:t>
            </a:r>
            <a:r>
              <a:rPr lang="en-AU" b="1">
                <a:highlight>
                  <a:srgbClr val="000000">
                    <a:alpha val="0"/>
                  </a:srgbClr>
                </a:highlight>
                <a:latin typeface="Arial"/>
              </a:rPr>
              <a:t>a̱</a:t>
            </a:r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 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7D18E-5795-AD8C-87CF-DAEE16406F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6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BF8B03-35A3-973A-B69E-A5D0D61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51576-5A76-DBDE-6331-50EAECDE9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B12AC9-6362-7555-E2CC-07ACA435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Ca̱nɛ</a:t>
            </a:r>
            <a:endParaRPr lang="en-AU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0880-5609-CF08-4BA8-DA59E6651F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B8DF6-3111-E54F-7142-36C281B5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Bën riɛ̱m ciëk kiɛ mään ɛle̱ŋu?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D65A2-3DBA-D52F-B2F4-15024C2FEC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BFBE7-7338-D14D-F715-78C446F3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FE67F-4A41-EBB2-D233-E224D853CA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7C9DE-350F-5724-C181-307468F5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9E164-4C22-5525-CC11-D65EDC64F1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B9168-923A-3207-362D-C4D88FF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71861-BAC1-4579-A722-C8DFD6D72F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1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1F3E90-F8B3-B2E1-0A07-018A1A42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Ɛŋu mi la tuɔ̱k kɛ gua̱th in bëë kɛ riɛ̱m?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D1BB3-A7D9-8FC8-A054-F31491F7B2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4640</Words>
  <Application>Microsoft Office PowerPoint</Application>
  <PresentationFormat>Widescreen</PresentationFormat>
  <Paragraphs>195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Symbol</vt:lpstr>
      <vt:lpstr>Office Theme</vt:lpstr>
      <vt:lpstr>Bën ri̱ɛm ciëk kiɛ mään</vt:lpstr>
      <vt:lpstr>PowerPoint Presentation</vt:lpstr>
      <vt:lpstr>Puɔ̱nydä. Pua̱l Pua̱nydä. Duŋ ŋi̱i̱cä kɛ kui̱ pua̱lä pua̱ny mi gɔa̱</vt:lpstr>
      <vt:lpstr>Ca̱nɛ</vt:lpstr>
      <vt:lpstr>Bën riɛ̱m ciëk kiɛ mään ɛle̱ŋu?</vt:lpstr>
      <vt:lpstr>PowerPoint Presentation</vt:lpstr>
      <vt:lpstr>PowerPoint Presentation</vt:lpstr>
      <vt:lpstr>PowerPoint Presentation</vt:lpstr>
      <vt:lpstr>Ɛŋu mi la tuɔ̱k kɛ gua̱th in bëë kɛ riɛ̱m?</vt:lpstr>
      <vt:lpstr>PowerPoint Presentation</vt:lpstr>
      <vt:lpstr>PowerPoint Presentation</vt:lpstr>
      <vt:lpstr>PowerPoint Presentation</vt:lpstr>
      <vt:lpstr>PowerPoint Presentation</vt:lpstr>
      <vt:lpstr>Bɛɛc bënä riɛ̱m / ci ji dëë pën kiɛ gaŋ kä ɣöö bi lätku tin lätdi päl.</vt:lpstr>
      <vt:lpstr>Ɛŋu mi /ci mɔ mi tëë thin rɛy tëkä kɛ gua̱th  bënä riɛ̱m?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Kua̱k bënä riɛ̱m kɛnɛ yuɔ̱p kɛ gua̱th bënä riɛ̱m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Timɛ </vt:lpstr>
      <vt:lpstr>La̱a̱t gua̱th mi thia̱k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2024-08-26T00:57:27Z</dcterms:created>
  <dcterms:modified xsi:type="dcterms:W3CDTF">2024-09-18T23:46:20Z</dcterms:modified>
</cp:coreProperties>
</file>