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12F91-1469-4AAA-B8FA-B4F42FFC877A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AD00-E2A4-47F9-BC96-70C4AC6A3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36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တနံၤအံၤပကကတိၤဘၣ်ဃးပိၥ်မုၣ်လုၢ်လၢ်တၢ်ဆၢကတီၢ်တဖၣ်အဂ့ၢ်န့ၣ်လီၤ-</a:t>
            </a:r>
          </a:p>
          <a:p>
            <a:pPr marL="179525" indent="-179525" rtl="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ပိၥ်မုၣ်လုၢ်လၢ်အတၢ်လဲၤတရံးအသးစံးတၢ်န့ၣ်မ့ၢ်တၢ်မနုၤလဲၣ်</a:t>
            </a:r>
          </a:p>
          <a:p>
            <a:pPr marL="179525" indent="-179525" rtl="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တၢ်လၢနကဘၣ်တိၥ်သူၣ်ပၥ်သးဖဲပိၥ်မုၢ်လုၢ်လၢ်တၢ်ဆၢကတီၢ်အပူၤန့ၣ်မ့ၢ်တၢ်မနုၤလဲၣ်</a:t>
            </a:r>
          </a:p>
          <a:p>
            <a:pPr marL="179525" indent="-179525" rtl="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တၢ်လၢတညီနုၢ်ကဲထီၣ်အသးဖဲပိၥ်မုၣ်လုၢ်လၢ်တၢ်ဆၢကတီၢ်အပူၤမ့ၢ်တၢ်မနုၤလဲၣ်</a:t>
            </a:r>
          </a:p>
          <a:p>
            <a:pPr marL="179525" marR="0" lvl="0" indent="-17952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ကဘၣ်ထံၣ်ကသံၣ်သရၣ်မ့တမ့ၢ်သရၣ်မုၣ်/သရၣ်ကွၢ်ပှၤဆါတဖၣ်ဘၣ်ဃးဒီးနပိၥ်မုၣ်လုၢ်လၢ်န့ၣ်လၢဆၢကတီၢ်ဖဲလဲၣ်</a:t>
            </a:r>
          </a:p>
          <a:p>
            <a:pPr marL="179525" indent="-179525" rtl="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ပိၥ်မုၣ်လုၢ်လၢ်တၢ်ဆၢကတီၢ်အတၢ်ဖိတၢ်လံၤလၢအလီၤဆီလိၥ်သးတဖၣ်မ့ၢ်မနုၤလဲၣ်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741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နသွံၣ်လီၤအိၣ်၀ဲထဲလဲၣ်န့ၣ်ဆီတလဲအသးလၢဒီတနံၣ်ကျၢၤအတီၢ်ပူၤန့ၣ်လီၤ. </a:t>
            </a:r>
          </a:p>
          <a:p>
            <a:pPr marL="179525" indent="-179525" defTabSz="957468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သွံၣ်လၢအလီၤ၀ဲန့ၣ်ကစှၤ၀ဲဖဲအစးထီၣ်သီအခါ, ကအါထီၣ်ဖဲတၢ်ဆၢကတီၢ်အခၢၣ်သးလၢနပိၥ်မုၣ်လုၢ်လၢ်ကတီၢ်ဒီး၀ံၤတစုကလီၤစှၤကဒါက့ၤတဘျီကဒီးဖဲအကတၢၢ်အခါန့ၣ်လီၤ. </a:t>
            </a:r>
          </a:p>
          <a:p>
            <a:pPr marL="179525" indent="-179525" defTabSz="957468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တသီသီန့ၣ်, နကအိၣ်ဒီးသွံၣ်လီၤထဲစှၤဖျၢၣ်န့ၣ်လီၤ</a:t>
            </a:r>
          </a:p>
          <a:p>
            <a:pPr marL="179525" marR="0" lvl="0" indent="-179525" algn="l" defTabSz="95746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ိၥ်မုၣ်လုၢ်လၢ်တၢ်ဆၢကတီၢ်သွံၣ်အလွဲၢ်န့ၣ်ကအိၣ်၀ဲအလွဲၢ်ဂီၤဆှုၣ်တုၤလီၤလၢအဃးသူသ့၀ဲဒီးဆီတလဲအသးဖဲနပိၥ်မုၣ်လုၢ်လၢ်အဆၢကတီၢ်န့ၣ်သ့၀ဲ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9525" indent="-179525" defTabSz="957468">
              <a:lnSpc>
                <a:spcPct val="107000"/>
              </a:lnSpc>
              <a:buFont typeface="Arial" pitchFamily="34" charset="0"/>
              <a:buChar char="•"/>
              <a:defRPr/>
            </a:pPr>
            <a:endParaRPr lang="my-MM" sz="1200" dirty="0">
              <a:latin typeface="Calibri" panose="020F0502020204030204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95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ဖဲအခီၣ်ထံးစှၤသီဖဲနပိၥ်မုၣ်လုၢ်လၢ်အဆၢကတီၢ်န့ၣ်နကတူၢ်ဘၣ်နဟၢဖၢဆါမ့တမ့ၢ်ယီၢ်ဒ့ဆါသ့၀ဲသ့ၣ်သ့ၣ်လီၤ.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ပိၥ်မုၣ်လုၢ်လၢ်အဆၢကတီၢ်ဆါ၀ဲန့ၣ်မ့ၢ်တၢ်ကဲထီၣ်ညီနုၢ်အသးန့ၣ်လီၤ.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9525" indent="-179525" rtl="0">
              <a:lnSpc>
                <a:spcPct val="150000"/>
              </a:lnSpc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ကဆါ၀ဲဖဲဒၣ်ဖဲနပိၥ်မုၣ်လုၢ်လၢ်တၢ်ဆၢကတီၢ်အခီၣ်ထံးတသီမ့တမ့ၢ်ခံသီန့ၣ်လီၤ.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9525" indent="-179525" rtl="0">
              <a:lnSpc>
                <a:spcPct val="150000"/>
              </a:lnSpc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ကလီၤမၢ်ကွံၥ်၀ဲဖဲနသူ-</a:t>
            </a:r>
          </a:p>
          <a:p>
            <a:pPr marL="666000" lvl="1" indent="-17952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တၢ်ကိၢ်အဘိၣ်မ့တမ့ၢ်ထံချီပလီတဖၣ်</a:t>
            </a:r>
          </a:p>
          <a:p>
            <a:pPr marL="666000" lvl="1" indent="-17952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ပိၥ်မုၣ်လုၢ်လၢ်တၢ်ဆၢကတီၢ်ဆါအဂီၢ်ကသံၣ်ကသီ, ဒ်အမ့ၢ် အါဘြူဖရိဖဲ(န) နူရိဖဲ(န)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ibuprofen (Nurofen</a:t>
            </a:r>
            <a:r>
              <a:rPr lang="en-AU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)</a:t>
            </a:r>
          </a:p>
          <a:p>
            <a:pPr marL="666000" lvl="1" indent="-17952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နီၢ်ခိတၢ်ဟူးတၢ်ဂဲၤအစၢ်ဒ်အမ့ၢ်တၢ်ထုးယဲၤထီၣ်နီၢ်ခိမ့တမ့ၢ်ယိကၤအသိး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39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ပိၥ်မုၣ်လုၢ်လၢ်တၢ်ဆၢကတီၢ်အဆါအံၤတဘၣ်မၤပတုၥ်နၤလၢနကိးနံၤဒဲးတၢ်ဟူးတၢ်ဂဲၤတဖၣ်, ဒ်အမ့ၢ်-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ကွၢ်ထွဲနဟံၣ်ဖိဃီဖိ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ထံၣ်လိၥ်သးဒီးတံၤသကိးတဖၣ်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ကရၢၢ်တၢ်ဖံးတၢ်မၤ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လဲၤပှ့ၤတၢ် 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ဖံးမၤတၢ်မ့တမ့ၢ်လဲၤဆူကၠိအသိးန့ၣ်လီၤ. 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349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ဲအံၤပကကတိၤသကိးဘၣ်ဃးတၢ်လၢတမ့ၢ်ညီနုၢ်တၢ်ကဲထီၣ်အသးဖဲနပိၥ်မုၣ်လုၢ်လၢ်တၢ်ဆၢကတီၢ်အပူၤတဖၣ်ဒီးနကဘၣ်ကတိၤတၢ်ဒီးနကသံၣ်သရၣ်မ့တမ့ၢ်သရၣ်/သရၣ်မုၣ်ကွၢ်ပှၤဆါလၢဆၢကတီၢ်ဖဲလဲၣ်အဂ့ၢ်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71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တနီၤတူၢ်ဘၣ်၀ဲနးဒိၣ်ကတၢၢ်လၢတနွံအတီၢ်ပူၤဃၣ်ဃၣ်ဖဲတချုးဒံးအ၀ဲသ့ၣ်အပိၥ်မုၣ်လုၢ်လၢ်တၢ်ဆၢကတီၢ်ကိးဘျီဒဲးတုၤဒံးအခါဒီးပၢၢ်တုၤလၢအလုၢ်လၢ်စးထီၣ်တစုန့ၣ်လီၤ.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အ၀ဲသ့ၣ်ကအိၣ်ဒီးတၢ်ပနီၣ်တဖၣ်ဒ်အမ့ၢ်-</a:t>
            </a:r>
          </a:p>
          <a:p>
            <a:pPr marL="17145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တူၢ်ဘၣ်တၢ်သူၣ်အုးသးအုးဒိၣ်ဒိၣ်ကလဲၥ်မ့တမ့ၢ်သူၣ်ကိၢ်သးဂီၤ </a:t>
            </a:r>
          </a:p>
          <a:p>
            <a:pPr marL="17145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သးဒိၣ်ထီၣ်မ့တမ့ၢ်သးအ့န့ဒိၣ်ဒိၣ်ကလဲၥ်</a:t>
            </a:r>
          </a:p>
          <a:p>
            <a:pPr marL="17145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တၢ်ဘှံးသးမ့တမ့ၢ်လီၤဘှံးလီၤတီၤလၢတကဲထီၣ်ညီနုၢ်အသးဘၣ် </a:t>
            </a:r>
          </a:p>
          <a:p>
            <a:pPr marL="17145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အိၣ်ဒီးတၢ်ပျံၤတၢ်ဖုးလၢအလီၤဘၣ်အီၤ</a:t>
            </a:r>
          </a:p>
          <a:p>
            <a:pPr marL="17145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အိၣ်ဒီးတၢ်ဆိကမိၣ်ထီၣ်လၢကမၤဆူးမၤဆါလီၤအသး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နမ့ၢ်အိၣ်ဒီးတၢ်ပနီၣ်လၢအဆူၣ်ဒ်အံၤတဖၣ်ဒီးမ့ၢ်ဆိကတီၢ်နၤလၢကနမၤကိးနံၤဒဲးတၢ်ဟူးတၢ်ဂဲၤတဖၣ်တခီ, တၢ်အံၤတမ့ၢ်တၢ်လၢအကဲထီၣ်ညီနုၢ်အသးဘၣ်န့ၣ်လီၤ. </a:t>
            </a:r>
          </a:p>
          <a:p>
            <a:pPr marL="0" indent="0">
              <a:buFont typeface="Arial" pitchFamily="34" charset="0"/>
              <a:buNone/>
            </a:pPr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887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50000"/>
              </a:lnSpc>
              <a:buFont typeface="Arial" pitchFamily="34" charset="0"/>
              <a:buNone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တၢ်လၢတမ့ၢ်ညီနုၢ်တၢ်ကဲထီၣ်အသးဘၣ်ဖဲနပိၥ်မုၢ်လုၢ်လၢ်တၢ်ဆၢကတီၢ်မ့ၢ်-</a:t>
            </a:r>
          </a:p>
          <a:p>
            <a:pPr marL="180000" lvl="1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ယံၥ်အါန့ၢ်ဒံး ၈ သီ</a:t>
            </a:r>
          </a:p>
          <a:p>
            <a:pPr marL="180000" lvl="1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တဟဲ၀ဲကိးလါဒဲးဘၣ်</a:t>
            </a:r>
          </a:p>
          <a:p>
            <a:pPr marL="180000" lvl="1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တဟဲ၀ဲဒ်ဆၢကတီၢ်တခါဃီအလီၢ်လီၢ်လၢကိးလါဒဲးဘၣ်</a:t>
            </a:r>
          </a:p>
          <a:p>
            <a:pPr marL="180000" lvl="1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တဟဲဒၣ်လဲၥ်ဘၣ်(ဒီးနသ့ၣ်ညါလၢနတအိၣ်ထီၣ်ဒီးဟုးသးဘၣ်).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707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rtl="0">
              <a:lnSpc>
                <a:spcPct val="150000"/>
              </a:lnSpc>
              <a:buFont typeface="Arial" pitchFamily="34" charset="0"/>
              <a:buNone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ဖဲနသွံၣ်မ့ၢ်ဟဲ၀ဲအါအါဂီၢ်ဂီၢ်ဖဲနပိၥ်မုၣ်လုၢ်လၢ်တၢ်ဆၢကတီၢ်ဟဲအခါန့ၣ် တၢ်အံၤတမ့ၢ်တၢ်လၢအညီနုၢ်အကဲထီၣ်အသးဘၣ်န့ၣ်လီၤ. နသွံၣ်န့ၣ်ကဟဲအါဖဲနမ့ၢ်-</a:t>
            </a:r>
          </a:p>
          <a:p>
            <a:pPr marL="180000" lvl="1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လိၣ်ဘၣ်ဆီတလဲနခံကျးမ့တမ့ၢ်ထဲ(မ)ဖိ(န)လၢခံနၣ်ရံၣ်တဘျီအတီၢ်ပူၤမ့တမ့ၢ်အါန့ၢ်အ၀ဲန့ၣ်</a:t>
            </a:r>
          </a:p>
          <a:p>
            <a:pPr marL="180000" lvl="1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လိၣ်ဘၣ်ဆီတလဲနခံကျးလၢမုၢ်နၤအကတီၢ်</a:t>
            </a:r>
          </a:p>
          <a:p>
            <a:pPr marL="180000" lvl="1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သွံၣ်လီၤဖျိထီၣ်တုၤလၢတၢ်ကူတၢ်ကၤအလိၤ</a:t>
            </a:r>
          </a:p>
          <a:p>
            <a:pPr marL="180000" lvl="1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ထံၣ်ဘၣ်သွံၣ်ကိၣ်လိၣ်တဖၣ်ဒိၣ်န့ၢ်ဒံးစ့ညၣ် ၅၀ စဲၣ်အလဲၢ်ဒံးန့ၣ်လီၤ.</a:t>
            </a:r>
          </a:p>
          <a:p>
            <a:pPr marL="0" indent="0" rtl="0">
              <a:lnSpc>
                <a:spcPct val="150000"/>
              </a:lnSpc>
              <a:buFont typeface="Arial" pitchFamily="34" charset="0"/>
              <a:buNone/>
            </a:pPr>
            <a:r>
              <a:rPr lang="my-MM" sz="1200" kern="12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ဖဲသွံၣ်မ့ၢ်ဟဲဖဲနပိၥ်မုၣ်လုၢ်လၢ်တၢ်ဆၢကတီၢ်တခါဒီးတခါအဘၢၣ်စၢၤဒီးမံဃုၥ်လိၥ်သးအခါ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တၢ်အံၤတမ့ၢ်တၢ်လၢအညီနုၢ်အကဲထီၣ်အသးဘၣ်န့ၣ်လီၤ.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87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နပိၥ်မုၣ်လုၢ်လၢ်တၢ်ဆၢကတီၢ်အဆါန့ၣ်တမ့ၢ်တၢ်ကဲထီၣ်ညီနုၢ်အသးဖဲအမ့ၢ်-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ပာ်ကတီၢ်နၤလၢနကဖံးမၤတၢ်လၢကိးနံၤဒဲးတၢ်ဟူးတၢ်ဂဲၤတဖၣ်အပူၤဒီးမုၥ်လၤလၢနတၢ်အိၣ်မူအပူၤ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တၢ်ဆါနၤအဃိနလဲၤဆူကၠိမ့တမ့ၢ်ဖံးမၤတၢ်တသ့ဘၣ်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ကသံၣ်မၤစၢ်လီၤတၢ်ဆါဒ်အမ့ၢ်အါဘြူဖရိၣ်ဖဲ(န) နူရိဖဲ(န)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ibuprofen (Nurofen</a:t>
            </a:r>
            <a:r>
              <a:rPr lang="en-AU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TM</a:t>
            </a:r>
            <a:r>
              <a:rPr lang="en-AU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)</a:t>
            </a:r>
            <a:r>
              <a:rPr lang="my-MM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ဒၣ်လဲၥ်, တလီၤမၢ်၀ဲဘၣ်လီၤ.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956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အိၣ်ဒီးတၢ်ဘၣ်ယိၣ်ဘၣ်ဃးနပိၥ်မုၣ်လုၢ်လၢ်တၢ်ဆၢကတီၢ်မ့တမ့ၢ်အိၣ်ဒီးတၢ်ပနီၣ်တမံၤလၢ်လၢ်လၢတမ့ၢ်တၢ်ကဲထီၣ်ညီနုၢ်အသးဘၣ်န့ၣ်, ကတိၤတၢ်ဒီးကသံၣ်သရၣ်မ့တမ့ၢ်သရၣ်/သရၣ်မုၣ်ကွၢ်ပှၤဆါန့ၣ်တက့ၢ်.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2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တၢ်လူၤပိၥ်ထွဲနလုၢ်လၢ်တၢ်လဲၤတရံးအသးအကျိၤဒီးမၤနီၣ်မၤဃါကယဲၢ်တၢ်ပနီၣ်တဖၣ်, ဒ်အမ့ၢ်တၢ်ဆါဘၣ်နၤ, နသူၣ်သးတၢ်အိၣ်သး, နသွံၣ်လီၤ၀ဲထဲလဲၣ်မ့တမ့ၢ်နဟၢ ဖၢကျၢၤဧါအဂ့ၢ်န့ၣ်, မၤစၢၤနၤသ့၀ဲလီၤ. 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နၢ်ပၢၢ်နပိၥ်မုၣ်လုၢ်လၢ်တၢ်ဆၢကတီၢ်ဂ့ၤဒိၣ်ထီၣ် </a:t>
            </a:r>
          </a:p>
          <a:p>
            <a:pPr marL="180000" indent="-180000" defTabSz="957468" rtl="0">
              <a:lnSpc>
                <a:spcPct val="150000"/>
              </a:lnSpc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သ့ၣ်ညါလၢနပိၥ်မုၣ်လုၢ်လၢ်တၢ်ဆၢကတီၢ်ကဟဲ၀ဲဆံးယံၥ်လဲၣ်ဒီးနကသ့အိၣ်ကတီၤပၥ်သးလၢအဂီၢ်</a:t>
            </a:r>
          </a:p>
          <a:p>
            <a:pPr marL="180000" indent="-180000" defTabSz="957468" rtl="0">
              <a:lnSpc>
                <a:spcPct val="150000"/>
              </a:lnSpc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ထံၣ်ဘၣ်တၢ်ဆီတလဲတဖၣ်လၢအတညီနုၢ်ကဲထီၣ်အသးဘၣ်, ဒ်သိးနကသ့ၣ်ညါဘၣ်လၢမ့ၢ်နလိၣ်ဘၣ်ထံၣ်ကသံၣ်သရၣ်မ့တမ့ၢ်ကသံၣ်သရၣ်/သရၣ်မုၣ်ကွၢ်ပှၤဆါအဂီၢ်န့ၣ်လီၤ.</a:t>
            </a:r>
          </a:p>
          <a:p>
            <a:pPr>
              <a:lnSpc>
                <a:spcPct val="150000"/>
              </a:lnSpc>
            </a:pP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တၢ်လူၤပိၥ်ထွဲနလုၢ်လၢ်တၢ်လဲၤတရံးသးအကျိၤလၢသူ၀ဲနံၤသီလံၥ်မၤနီၣ်မၤဃါ, မ့တမ့ၢ်လီတဲစိချုးစိၤ အဲး(ပ)အသိး. 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မၤနီၣ်မၤဃါဖဲနပိၥ်မုၣ်လုၢ်လၢ်တၢ်ဆၢကတီၢ်စးထီၣ်အခါ, ယံၥ်၀ဲထဲလဲၣ်, ဒီးတၢ်ပနီၣ်တမံၤမံၤလၢအိၣ်ဒီးနၤ, ဒ်အမ့ၢ်အဆါ၀ဲမ့တမ့ၢ်သွံၣ်လီၤ၀ဲအါအါဂီၢ်ဂီၢ်န့ၣ်လီၤ. 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တၢ်ကျိၤအံၤအရ့ကဒိၣ်၀ဲဖဲနမ့ၢ်ကလိၣ်ထံၣ်လိာ်သးဒီးကသံၣ်သရၣ်မ့တမ့ၢ်သရၣ်/သရၣ်မုၣ်ကွၢ်ပှၤဆါဘၣ်ဃးဒီးနပိၥ်မုၣ်လုၢ်လၢ်တၢ်ဆၢကတီၢ်အဂ့ၢ်န့ၣ်လီၤ. 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63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Bef>
                <a:spcPts val="996"/>
              </a:spcBef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းထီၣ်တၢ်အိၣ်ဖှိၣ်ကတီၢ်လၢကရူၢ်တၢ်တၢၣ်ပီၣ်တၢၣ်ပီဘၣ်ဃးဒီးကရူၢ်အပှၤနုၥ်ပၣ်ဃုၥ်တဖၣ်နၢ်ပၢၢ်ဘၣ်ဃးဒီးပိၥ်မုၣ်လုၢ်လၢ်တၢ်ဆၢကတီၢ်တဖၣ်န့ၣ်အမၤတၢ်ဒ်လဲၣ်အဂ့ၢ်လီၤ.</a:t>
            </a:r>
          </a:p>
          <a:p>
            <a:pPr>
              <a:lnSpc>
                <a:spcPct val="150000"/>
              </a:lnSpc>
              <a:spcBef>
                <a:spcPts val="996"/>
              </a:spcBef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spcBef>
                <a:spcPct val="0"/>
              </a:spcBef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တၢ်သံကွၢ်လၢတၢ်ကြၢးဆိကမိၣ်အီၤတဖၣ်*-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နကိးပိၥ်မုၣ်လုၢ်လၢ်တၢ်ဆၢကတီၢ်လၢနကျိၥ်န့ၣ်ဒ်လဲၣ်.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ပိၥ်မုၣ်လုၢ်လၢ်တၢ်ဆၢကတီၢ်န့ၣ်မ့ၢ်တၢ်မနုၤလဲၣ်.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ဘၣ်မနုၤပိၥ်မုၣ်တဖၣ်အိၣ်ဒီးပိၥ်မုၣ်လုၢ်လၢ်တၢ်ဆၢကတီၢ်တဖၣ်န့ၣ်လဲၣ်.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တၢ်မနုၤကဲထီၣ်အသးလၢပိၥ်မုၣ်အက့ၢ်အဂီၤအပူၤဖဲပိၥ်မုၣ်လုၢ်လၢ်အဆၢကတီၢ်ဘၣ်အခါဒီးဖဲပိၥ်</a:t>
            </a:r>
            <a:r>
              <a:rPr lang="my-MM" sz="1200" kern="12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မုၣ်လုၢ်လၢ်တၢ်ဆၢကတီၢ်အဘၢၣ်စၢၤအခါန့ၣ်လဲၣ်</a:t>
            </a: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တၢ်တဲသကိးဘၣ်ဃးပိာ်မုၣ်လုၢ်လၢတၢ်ဆၢကတီၢ်န့ၣ်လၢနလုၢ်လၢ်နတၢ်ဆဲးတၢ်လၤအပူၤန့ၣ်ကြၢးဘၣ်၀ဲဒၣ်ဧါ.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my-MM" sz="1200" kern="12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နသ့ၣ်ညါဘၣ်ဃးပိၥ်မုၣ်လုၢ်လၢ်တၢ်ဆၢကတီၢ်အဂ့ၢ်တချုးဒံးနဒိးန့ၢ်ဘၣ်နပိၥ်မုၣ်လုၢ်လၢ်တၢ်ဆၢက</a:t>
            </a: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တီၢ်အခီၣ်ထံးတဘျီန့ၣ်ဧါ.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နမၤလိဘၣ်ဃးနပိၥ်မုၣ်လုၢ်လၢ်တၢ်ဆၢကတီၢ်အဂ့ၢ်ဒ်လဲၣ်. လၢကၠိ, လၢပိၥ်မုၣ်အဂၤတဖၣ်လၢနဟံၣ်ဖိဃီဖိမ့တမ့ၢ်ပှၤတ၀ၢအကျါန့ၣ်ဧါ.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ပိၥ်မုၣ်လုၢ်လၢ်တၢ်ဆၢကတီၢ်တၢ်ဖိတၢ်လံၤမနုၤတဖၣ်လၢပိၥ်မုၣ်လၢနလုၢ်လၢ်တၢ်ဆဲးတၢ်လၤအပူၤတဖၣ်သူ၀ဲလဲၣ်.</a:t>
            </a:r>
            <a:b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endParaRPr lang="my-MM" sz="1200" dirty="0">
              <a:solidFill>
                <a:srgbClr val="0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 တၢ်ဒုးသ့ၣ်ညါဆူပှၤဟ့ၣ်ထီၣ်တၢ်ရဲၣ်တၢ်ကျဲၤ တဖၣ်အဂီၢ်- ဃုထၢတၢ်သံကွၢ်စှၤဖျၢၣ်လၢကစးထီၣ်မၤတၢ်တၢၣ်ပီၣ်တၢၣ်ပီဖုၣ်ကိၥ်အဂီၢ်တက့ၢ်.</a:t>
            </a:r>
            <a:endParaRPr lang="my-MM" sz="1200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652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50000"/>
              </a:lnSpc>
              <a:buNone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်ပကကတိၤသကိးဘၣ်ဃးပိၥ်မုၣ်လုၢ်လၢ်တၢ်ဆၢကတီၢ်အတၢ်ဖိတၢ်လံၤဒီးတၢ်ကဆှဲကဆှီဖဲနပိၥ်မုၣ်လုၢ်လၢ်တၢ်ဆၢကတီၢ်အခါန့ၣ်တက့ၢ်.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376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မ့ၢ်တၢ်ဖိတၢ်လံၤလီၤဆီလိၥ်အသးလၢနသူအီၤလၢကကွၢ်ထွဲကတီၤနသွံၣ်ဟဲအဂီၢ်ဖဲနအိၣ်ဒီးပိၥ်မုၣ်လုၢ်လၢ်တၢ်ဆၢကတီၢ်အခါန့ၣ်သ့လီၤ. တၢ်အံၤပၣ်ဃုၥ်၀ဲ-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တၢ်ကျးခံ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ထဲ(မ)ဖိ(န)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ပိၥ်မုၣ်လုၢ်လၢ်တၢ်ဆၢကတီၢ်ဖျီၣ်ခံဖိ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ပိၥ်မုၣ်လုၢ်လၢ်အခွးတဖၣ်န့ၣ်လီၤ.</a:t>
            </a:r>
          </a:p>
          <a:p>
            <a:pPr>
              <a:lnSpc>
                <a:spcPct val="150000"/>
              </a:lnSpc>
            </a:pP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ပကကတိၤအါထီၣ်ဘၣ်ဃးဒီးတၢ်ဖိတၢ်လံၤတဖၣ်အံၤတခါစုၥ်စုၥ်အဂ့ၢ်န့ၣ်လီၤ. တၢ်အကါဒိၣ်ကတၢၢ်လၢကဃုထံၣ်န့ၢ်တၢ်လၢအမၤတၢ်လၢနဂီၢ်မ့ၢ်မနုၤလဲၣ်ဒီးမၤစၢၤနၤလၢနကတူၢ်ဘၣ်မုၥ်ဒိၣ်ထီၣ်ဖဲနအိၣ်ဒီးပိၥ်မုၣ်လုၢ်လၢ်တၢ်ဆၢကတီၢ်အခါန့ၣ်လီၤ.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366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ျးခံန့ၣ်မ့ၢ်၀ဲတၢ်ကံးညၥ်လၢအကပုၥ်လၢတၢ်ကျးတံၢ်အီၤလၢနဖျီၣ်ခံဖိအလိၤဒီးဆူးန့ၢ်၀ဲနပိၥ်မုၣ်လုၢ်လၢ်တၢ်ဆၢကတီၢ်အသွံၣ်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တၢ်ကျးခံန့ၣ်အက့ၢ်အဂီၤအိၣ်၀ဲအကလုၥ်ကလုၥ်, ဒ်အမ့ၢ် 'အဘူ', 'ဖဲအဘၣ်ဒး, မ့တမ့ၢ်"အတီၣ်'တဖၣ်န့ၣ်လီၤ. နဃုထၢအက့ၢ်အဂီၤလၢကြၢးဒီးနသွံၣ်လၢအဟဲန့ၣ်သ့၀ဲလီၤ. 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ဂ့ၤလၢနကဆီတလဲနတၢ်ကျးခံအံၤလၢ ၃-၄ နၣ်ရံၣ်အတီၢ်ပူၤန့ၣ်လီၤ.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နမၤန့ၢ်တၢ်ကျးခံတၢ်လၢတၢ်သူကဒါက့ၤအီၤတဖၣ်သ့၀ဲစ့ၢ်ကီးလီၤ. တၢ်မၤကျးခံတဖၣ်အံၤတၢ်တ့ကဲထီၣ်အီၤလၢတၢ်ကံးညၥ်န့ၣ်လီၤ. တၢ်ဆှုၣ်အီၤ၀ံၤသူကဒါက့ၤအီၤသ့၀ဲတဘျီကဒီးလီၤ. 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7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ထဲ(မ)ဖိ(န)တဖၣ်လီၤဂၥ်ဒ်သိးဘဲအတၢ်ဆီၣ်ဖျၢၣ်လၢနထၢနုၥ်အီၤဆူနပိၥ်မုၣ်က့ၢ်ဂီၤအပူၤသ့၀ဲလီၤ. အ၀ဲသ့ၣ်ဆူးန့ၢ်နပိၥ်မုၣ်လုၢ်လၢ်တၢ်ဆၢကတီၢ်အသွံၣ်န့ၣ်လီၤ. ဟဲ၀ဲလၢအဒိၣ်အဆံးအကလုၥ်ကလုၥ်လၢကဘၣ် လိၥ်ဒီးနသွံၣ်ဟဲအဂီၢ်န့ၣ်လီၤ. </a:t>
            </a:r>
          </a:p>
          <a:p>
            <a:pPr marL="18000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နလိာ်ကွဲတၢ်လိာ်ကွဲသ့ဒံး၀ဲဒီးလဲၤလုၢ်ထံဖဲသူထဲ(မ)ဖိ(န)အခါန့ၣ်သ့လီၤ. </a:t>
            </a:r>
          </a:p>
          <a:p>
            <a:pPr marL="18000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ဖဲနထၢနုၥ်လီၤထဲ(မ)ဖိ(န)အခါ, မၤလီၤတံၢ်လၢနကထၢနုၥ်လီၤ အီၤအယိၥ်ကတၢၢ်အဂီၢ်တက့ၢ်. တၢ်ဒၢအပီၤတခါတၢ်သူအီၤသ့ဖဲနမၤလိနသးလၢကဂိၥ်နုာ်လီၤထဲ(မ)ဖိ(န)အဂီၢ်န့ၣ်လီၤ.</a:t>
            </a:r>
          </a:p>
          <a:p>
            <a:pPr marL="18000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ထဲ(မ)ဖိ(န)ခဲလၢၥ်အိၣ်ဒီးအပျံၤဒ်သိးနထုးထီၣ်အီၤကညီအဂီၢ်လီၤ.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ဆီတလဲဘၣ်နထဲ(မ)ဖိ(န)လၢ ၄-၆ နၣ်ရံၣ်အတီၢ်ပူၤကိးဘျီဒဲး, မ့တမ့ၢ်အါဘျီဖဲနမ့ၢ်လိၣ်အခါ, ဒိးသန့ၤထီၣ်အသးလၢနသွံၣ်ဟဲ၀ဲန့ၣ်အိၣ်ထဲလဲၣ်အဖီခိၣ်န့ၣ်လီၤ. 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တဘၣ်ထီဃၥ်ထဲ(မ)ဖိ(န)အါန့ၢ်ဒံး ၈ နၣ်ရံၣ်တဂ့ၤခီဖျိကကဲထီၣ်တၢ်ဆူးတၢ်ဆါလၢအကဲထီၣ်အသးခီဖျိတၢ်ဃူးတၢ်ဃၢ် 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toxic shock syndrome)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အသိးအဃိန့ၣ်လီၤ. တၢ်အံၤတနါစိၤကဲထီၣ်အသးဘၣ်သနာ်က့ကဲတၢ်ဘၣ်ကူဘၣ်ဂာ်လၢအနးတခါသ့လီၤ. </a:t>
            </a:r>
          </a:p>
          <a:p>
            <a:pPr marL="18000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သူဘၣ်တၢ်ကျးခံလၢထဲ(မ)ဖိ(န)အလီၢ်ဖဲမုၢ်နၤကတီၢ်ဒီးထီဘိသ့ကဆှီနစုတချုးနထၢနုၥ်လီၤထဲ(မ)ဖိ(န)ဒံးအခါန့ၣ်တက့ၢ်.</a:t>
            </a:r>
          </a:p>
          <a:p>
            <a:endParaRPr lang="my-M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480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တဘၣ်ဆီၣ်လီၤထံဒီးတၢ်ကျးခံမ့တမ့ၢ်ထဲ(မ)ဖိ(န)ဆူတၢ်ဟးလီၢ်အခွးပူၤတဂ့ၤ. 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နမ့ၢ်ဆီၣ်လီၤထံဒီးတၢ်ကျးခံမ့တမ့ၢ်ထဲ(မ)ဖိ(န)န့ၣ်, နကမၤကတၥ်တၢ်ဟးလီၢ်ဒီးမၤဟးဂီၤထံကျိၤန့ၣ်လီၤ.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ိၣ်ဘံဃၥ်တၢ်ကျးခံဒီးထဲ(မ)ဖိ(န)လၢတၢ်သူတ့ၢ်လံအီၤ၀ံၤထၢနုၥ်လီၤအီၤဆူတၢ်ကမှံၤမ့တမ့ၢ်ဆူၣ်ချ့တၢ်မၤကဆှီအဒၢပူၤတက့ၢ်. 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335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လုၢ်လၢ်အခွးတဖၣ်န့ၣ်ကပုၥ်၀ဲလၢနကထၢနုၥ်လီၤအီၤဆူနပိၥ်မုၣ်က့ၢ်ဂီၤအပူၤအဂီၢ်န့ၣ်လီၤ. ဖီၣ်န့ၢ်၀ဲပိၥ်မုၢ်လုၢ်လၢ်တၢ်ဆၢကတီၢ်သွံၣ်န့ၣ်လီၤ. အ၀ဲသ့ၣ်အိၣ်ဒီးအက့ၢ်အဂီၤဒီးအဒိၣ်အဆံးလီၤဆီလိၥ်အသးန့ၣ်လီၤ. 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လၢကထၢနုၥ်လီၤနလုၢ်လၢ်အခွးအဂီၢ်, နလိၣ်ဘၣ်ကၢ်ချံးအီၤဒီးထၢနုၥ်လီၤအီၤဆူနပိၥ်မုၣ်က့ၢ်ဂီၤအပူၤဒ်သိးဒီးထဲ(မ)ဖိ(န)န့ၣ်လီၤ. တၢ်အခွးန့ၣ်ကသလၣ်လီၤအသးလၢနပိၥ်မုၣ်က့ၢ်ဂီၤအပူၤဒီးဖီၣ်န့ၢ်၀ဲနပိၥ်မုၢ်လုၢ်လၢ်သွံၣ်န့ၣ်လီၤ. 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တုၤနထုးကွံၥ်အီၤတစု, ဂၢ်ကွံၥ်အီၤဒီးထံဒီးထၢနုၥ်ကဒါက့ၤတဘျီကဒီးတက့ၢ်.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နထၢနုာ်လီၤဃာ်လုၢ်လၢ်အခွးအံၤလၢနပူၤန့ၢ်တုၤလၢတဘျီန့ၣ် ၁၂ နၣ်ရံၣ်န့ၣ်လီၤ.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မ့ၢ်တၢ်လၢအပူၤဖျဲး၀ဲဒၣ်လၢနကသူအီၤလၢမုၢ်နၤခီန့ၣ်လီၤ.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လုၢ်လၢ်အခွးတဖၣ်န့ၣ်ကဖီၣ်တံၢ်ဃၥ်သွံၣ်အါန့ၢ်ဒံးတၢ်မၤကပုၥ်တၢ်မ့တမ့ၢ်ထဲ(မ)ဖိ(န) ၂-၃စးန့ၣ်လီၤ. 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နသူကဒါက့ၤခွးတဘ့ၣ်တလီၢ်လီၢ်သ့တုၤလၢ အနံၣ် ၁၀ အတီၢ်ပူၤန့ၣ်လီၤ.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ကလိၣ်ကၠီးလိနသးတချုးဒံးနသူ၀ဲပိၥ်မုၣ်လုၢ်လၢ်အခွးဘၣ်န့ၣ်လီၤ. </a:t>
            </a:r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999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အဖျီၣ်ခံဖိန့ၣ်မ့ၢ်ဖျီၣ်ခံဖိလီၤဆီလၢအဆူးန့ၢ်၀ဲနပိၥ်မုၣ်လုၢ်လၢ်တၢ်ဆၢကတီၢ်သွံၣ်န့ၣ်လီၤ. အိၣ်ဖျါ၀ဲဒ်အမ့ၢ်ဖျီၣ်ခံဖိမုၢ်ဆ့ၣ်မုၢ်ဂီၤအသိးဘၣ်ဆၣ်အိၣ်ဒီးတၢ်အကျိၤတဘိလၢအမၤတၢ်ဒ်တၢ်ကျးခံတခါအသိးန့ၣ်လီၤ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ဒိးသန့ၤထီၣ်အသးလၢနပိၥ်မုၣ်လုၢ်လၢ်တၢ်ဆၢကတီၢ်န့ၣ်ဟဲ၀ဲအါထဲလဲၣ်အဖီခိၣ်, နဖျီၣ်လုၢ်လၢ်တၢ်ဆၢကတီၢ်အဖျီၣ်ခံဖိလၢအထီၣ်ဘး ၁၂ နၣ်ရံၣ်အဂီၢ်သ့လီၤ. နကူအီၤလၢမုၢ်နၤခီသ့၀ဲလီၤ.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နသ့ကဆှီဒီးသူကဒါက့ၤနပိၥ်မုၣ်လုၢ်လၢ်တၢ်ဆၢကတီၢ်အဖျီၣ်ခံဖိန့ၣ်သ့၀ဲလီၤ..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နသူပိၥ်မုၣ်လုၢ်လၢ်တၢ်ဆၢကတီၢ်အဂီၢ်ဖျီၣ်ခံဖိလၢအကစၢ်ဒၣ်၀ဲမ့တမ့ၢ်မၤပလီၢ် ထဲ(မ)ဖိ(န)မ့တမ့ၢ်လုၢ်လၢ်အထံခွးဖဲနပိၥ်မုၢ်လုၢ်လၢ်တၢ်ဆၢကတီၢ်မ့ၢ်ဟဲ၀ဲအါအါဂီၢ်ဂီၢ်အခါသ့၀ဲလီၤ.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861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ထီဘိသ့ကဆှီနစုတချုးသူတၢ်ဖိတၢ်လံၤဒီးဖဲသူ၀ံၤအလီၢ်ခံန့ၣ်တက့ၢ်.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696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+mn-ea"/>
                <a:cs typeface="Myanmar Text" panose="020B0502040204020203" pitchFamily="34" charset="0"/>
              </a:rPr>
              <a:t>နတလိၣ်သူချါသိ, တၢ်လုၢ်ထံကသံၣ်ထံအပံၥ်မ့တမ့ၢ်တၢ်ဖိတၢ်လံၤလီၤဆီလၢကသ့ကဆှီနက့ၢ်ဂီၤလီၤဆီတဖၣ်န့ၣ်အဂီၢ်ဘၣ်.</a:t>
            </a:r>
            <a:endParaRPr lang="my-MM" sz="1200" noProof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+mn-ea"/>
                <a:cs typeface="Myanmar Text" panose="020B0502040204020203" pitchFamily="34" charset="0"/>
              </a:rPr>
              <a:t>မ့ၢ်ဒၣ်တၢ်လၢတၢ်ပှဲၤလံဖဲနသ့ဃၢၤနက့ၢ်ဂီၤလီၤဆီတဖၣ်လၢထံဒ်သိးကကဆှဲကဆှီအဂီၢ်ဖဲနပိၥ်မုၣ်လုၢ်လၢ်တၢ်ဆၢကတီၢ်ဟဲအခါန့ၣ်လီၤ. 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kern="12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တၢ်သူ၀ဲချါသိဒီးတၢ်ဖိတၢ်လံၤအဂၤလၢနက့ၢ်ဂီၤလီၤဆီတဖၣ်အပူၤန့ၣ်ဒုးဃ့ထီမ့တမ့ၢ်ဒုးသးဂံၥ်၀ဲနဖံးဘ့ၣ်သ့၀ဲန့ၣ်လီၤ.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858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50000"/>
              </a:lnSpc>
              <a:buNone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နကြၢးကတိၤတၢ်ဒီးနကသံၣ်သရၣ်မ့တမ့ၢ်သရၣ်/သရၣ်မုၣ်ကွၢ်ပှၤဆါဖဲ-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နပိၥ်မုၣ်လုၢ်လၢ်တၢ်ဆၢကတီၢ်မ့တမ့ၢ်သွံၣ်ယွၤအတၢ်လဲၤတရံးအသးန့ၣ်မၤဘၣ်ယိၣ်ဘၣ်ဘီနၤ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နပိၥ်မုၣ်လုၢ်လၢ်တၢ်ဆၢကတီၢ်န့ၣ်ပာ်ကတီၢ်နၤလၢကမၤတၢ်တဖၣ်အဂီၢ်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နသွံၣ်န့ၣ်ဟဲ၀ဲအါအါဂီၢ်ဂီၢ်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နပိၥ်မုၣ်လုၢ်လၢ်တၢ်ဆၢကတီၢ်န့ၣ်တဟဲ၀ဲလၢဆၢကတီၢ်ဒ်သိးသိးအပူၤကိးလါဒဲးန့ၣ်ဘၣ်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နပိၥ်မုၣ်လုၢ်လၢ်န့ၣ်တဟဲ၀ဲနီတစဲးဘၣ်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နသွံၣ်လီၤဖဲနပိၥ်မုၣ်လုၢ်လၢ်အဆၢကတီၢ်တခါဒီးတခါအဘၢၣ်စၢၤဒီးဖဲမံဃုာ်လိာ်သး၀ံၤအခါ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54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kern="12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ပိၥ်မုၣ်လုၢ်လၢ်တၢ်ဆၢကတီၢ်တဖၣ်ခဲလၢၥ်လီၤဆီလိၥ်အသး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, ဘၣ်ဆၣ်မ့ၢ်တၢ်အကါဒိၣ်လၢနကသ့ၣ်ညါဘၣ်ပိၥ်မုၣ်လုၢ်လၢ်တၢ်ဆၢကတီၢ်ညီနုၢ်မ့ၢ်တၢ်မနုၤလဲၣ်ဒီးတၢ်ပနီၣ်မနုၤတဖၣ်လၢအမ့ၢ်တၢ်ညီနုၢ်မၤအသးလဲၣ်န့ၣ်လီၤ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ဆိကတၢၢ်ပကကတိၤဘၣ်ဃးဒီးတၢ်လၢပကဘၣ်ပၥ်သူၣ်ပၥ်သးဖဲပိၥ်မုၣ်လုၢ်အဆၢကတီၢ်အခါမ့ၢ်တၢ်မနုၤလဲၣ်အဂ့ၢ်န့ၣ်လီၤ. ၀ံၤတစုပကကတိၤဘၣ်ဃးတၢ်လၢတမ့ၢ်တၢ်ညီနုၢ်ကဲထီၣ်အသးဒီးနကဘၣ်ကကတိၤတၢ်ဒီးကသံၣ်သရၣ်မ့တမ့ၢ်သရၣ်/သရၣ်မုၣ်ကွၢ်ပှၤဆါတဂၤလၢဆၢကတီၢ်ဖဲလဲၣ်အဂ့ၢ်န့ၣ်လီၤ.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043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သ့ၣ်နီၣ်ထီၣ်-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ပိၥ်မုၣ်လုၢ်လၢ်န့ၣ်မ့ၢ်ညီနုၢ်တၢ်ကဲထီၣ်အသးလီၤ. နတလိၣ်တူၢ်တၢ်မဲၥ်ဆှးမ့တမ့ၢ်မဲၥ်ဆှးဘၣ်ဃးဒီးနပိၥ်မုၣ်လုၢ်လၢ်န့ၣ်ဘၣ်.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မ့ၢ်တၢ်ကဲဘျုး၀ဲလၢနကကွၢ်ထွဲဘၣ်နပိၥ်မုၣ်လုၢ်လၢ်အတၢ်လဲၤတရံးသးအခံန့ၣ်လီၤ.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ဘၣ်တၢ်ဒီးကသံၣ်သရၣ်မ့တမ့ၢ်သရၣ်/သရၣ်မုၣ်ကွၢ်ပှၤဆါဖဲနပိၥ်မုၣ်လုၢ်လၢ်မ့ၢ်ဒုးကဲထီၣ်တၢ်ကိၢ်တၢ်ဂီၤလၢနဂီၢ်အခါတက့ၢ်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193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77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ပိၥ်မုၣ်လုၢ်လၢ်တၢ်ဆၢကတီၢ်, န့ၣ်ဘၣ်တၢ်ကိးစ့ၢ်ကီးအီၤလၢပိၥ်မုၣ်လုၢ်လၢ်ဟဲ၀ဲမ့တမ့ၢ်သွံၣ်လီၤ-</a:t>
            </a:r>
          </a:p>
          <a:p>
            <a:pPr marL="179525" indent="-179525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မ့ၢ်ဖဲနသွံၣ်လီၤလၢနပိၥ်မုၣ်က့ၢ်ဂီၤအပူၤကမ့ၢ်တလါတဘျီဃၣ်ဃၣ်</a:t>
            </a:r>
          </a:p>
          <a:p>
            <a:pPr marL="179525" indent="-179525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အခီပညီမ့ၢ်၀ဲနတအိၣ်ထီၣ်ဒီးဟုးသးန့ၣ်ဘၣ်</a:t>
            </a:r>
          </a:p>
          <a:p>
            <a:pPr marL="179525" indent="-179525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မ့ၢ်ပိၥ်မုၣ်လုၢ်လၢ်တၢ်ဆၢကတီၢ်တရံးအသးအကျါတခါန့ၣ်လီၤ.</a:t>
            </a:r>
          </a:p>
          <a:p>
            <a:pPr marL="179525" indent="-179525">
              <a:lnSpc>
                <a:spcPct val="150000"/>
              </a:lnSpc>
              <a:buFont typeface="Arial" pitchFamily="34" charset="0"/>
              <a:buChar char="•"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ပိၥ်မုၣ်အါတက့ၢ်ဖဲအီးစထြ့လယါအပူၤအံၤဒိးန့ၢ်ဘၣ်အပိၥ်မုၢ်လုၢ်လၢ်တၢ်ဆၢကတီၢ်အခီၣ်ထံးကတၢၢ်တဘျီ</a:t>
            </a:r>
            <a:r>
              <a:rPr lang="my-MM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ဖဲအသးနံၣ်အိၣ် ၁၂ မ့တမ့ၢ် ၁၃ နံၣ်, , ဘၣ်ဆၣ်တနီၤနီၤကဒိးန့ၢ်ဘၣ်၀ဲဖဲအဆိအချ့ဒ် ခွံနံၣ်မ့တမ့ၢ်ကစဲၤခံဒ် ၁၆ နံၣ်အသိးလီၤ.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endParaRPr lang="my-MM" sz="1200" dirty="0">
              <a:latin typeface="Myanmar Text" panose="020B0502040204020203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Aft>
                <a:spcPts val="806"/>
              </a:spcAft>
              <a:buFont typeface="Symbol" panose="05050102010706020507" pitchFamily="18" charset="2"/>
              <a:buNone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ပိၥ်မုၣ်အါတက့ၢ်ကဒိးန့ၢ်ဘၣ်အပိၥ်မုၣ်လုၢ်လၢ်တၢ်ဆၢကတီၢ်အလီၢ်ခံကတၢၢ်ဖဲအသးနံၣ်အိၣ် ၄၅ နံၣ်တုၤ ၅၅ နံၣ် တစုန့ၣ်လီၤ.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92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defTabSz="957468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ကိးလါဒဲးန့ၣ်, နမိၢ်ပှၢ်လဲၤခီဖျိဘၣ်တၢ်ဆီတလဲအသးအပိၥ်ထွဲထီၣ်လိၥ်အခံတဖၣ်လၢအဘၣ်တၢ်ကိးအီၤလၢပိၥ်မုၣ်လုၢ်လၢ်အတၢ်လဲၤတရံးအသးန့ၣ်လီၤ. ပိၥ်မုၣ်လုၢ်လၢ်တၢ်လဲၤတရံးအသးအမူအဒါန့ၣ်မ့ၢ်၀ဲလၢကကတီၤနမိၢ်ပှၢ်လၢတၢ်အိၣ်ထီၣ်ဒီးဟုးသးကသ့၀ဲအဂီၢ်န့ၣ်လီၤ. </a:t>
            </a:r>
          </a:p>
          <a:p>
            <a:pPr marL="180000" indent="-180000" defTabSz="957468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တၢ်ဆၢကတီၢ်အါတက့ၢ်လၢပိၥ်မုၣ်လုၢ်လၢ်တၢ်လဲၤတရံးအသးန့ၣ်ကယံၥ်၀ဲ ၂၈ သီဘၣ်ဆၣ်အသီကစှၤမ့တမ့ၢ် ကအါသ့၀ဲသ့ၣ်သ့ၣ်န့ၣ်လီၤ. 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ဲၤတရံးအသးအံၤစးထီၣ်ဖဲနပိၥ်မုၣ်လုၢ်လၢ်အဆၢကတီၢ်အခီၣ်ထံးကတၢၢ်တသီဒီးယံၥ်၀ဲပၢၢ်တုၤအလီၢ်ခံကတၢၢ်တသီတချုးနပိၥ်မုၣ်လုၢ်လၢ်အဆၢကတီၢ်လၢခံတခါစးထီၣ်န့ၣ်လီၤ.</a:t>
            </a:r>
          </a:p>
          <a:p>
            <a:pPr marL="180000" indent="-18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နလုၢ်လၢ်အတၢ်လဲၤတရံးအသးအဆၢကတီၢ်အခၢၣ်သးန့ၣ်, နတၢ်အိၣ်သးအါလၢနဟုးသးကအိၣ်ထီၣ်( ဖဲနမၤသွံၣ်ထံးဒီးပိၥ်ခွါဒီးအထ့ၣ်အဘိနုၥ်လီၤဆူပိၥ်မုၣ်အက့ၢ်အဂီၤအပူၤဒီးနတသူတၢ်ဒီသဒၢဟံးဖိတၢ်ဖိတၢ်လံၤဘၣ်အခါန့ၣ်လီၤ). </a:t>
            </a:r>
          </a:p>
          <a:p>
            <a:pPr marL="180000" indent="-180000" defTabSz="914286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နမ့ၢ်တအိၣ်ထီၣ်ဒီးဟုးသးဘၣ်တခီ, </a:t>
            </a:r>
            <a:r>
              <a:rPr lang="my-MM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နပိၥ်မုၣ်လုၢ်လၢ် န့ၣ်ကဟဲဒ်ညီနုၢ်အသိး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ဒီးပိၥ်မုၣ်လုၢ်လၢ်အတၢ်လဲၤတရံးအသးန့ၣ်စးထီၣ်ကဒီး၀ဲန့ၣ်လီၤ. </a:t>
            </a:r>
          </a:p>
          <a:p>
            <a:pPr marL="171450" indent="-171450">
              <a:buFont typeface="Arial" pitchFamily="34" charset="0"/>
              <a:buChar char="•"/>
            </a:pPr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35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ပိၥ်မုၣ်လုၢ်လၢ်တၢ်ဆၢကတီၢ်န့ၣ်မ့ၢ်န့ဆၢၣ်တၢ်မၤအသး, ကဲတၢ်အိၣ်ဆူၣ်အိၣ်ချ့ဒီးနကဘၣ်တူၢ်တၢ်မဲၥ်ဆှးမ့တမ့ၢ်မဲၥ်ဆှးအလီၢ်တအိၣ်၀ဲနီတမံၤဘၣ်န့ၣ်လီၤ.</a:t>
            </a: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2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ပကကတိၤသကိးဘၣ်ဃးတၢ်လၢကဘၣ်တိၥ်သူၣ်ပၥ်သးဖဲပိၥ်မုၣ်လုၢ်လၢ်အကတီၢ်န့ၣ်တက့ၢ်.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89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rtl="0">
              <a:lnSpc>
                <a:spcPct val="150000"/>
              </a:lnSpc>
              <a:defRPr/>
            </a:pPr>
            <a:r>
              <a:rPr lang="my-MM" sz="1200" kern="12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rPr>
              <a:t>တချုးလုၢ်လၢ်ဟဲ၀ဲဒၣ်တနွံန့ၣ်, နကထံၣ်ဘၣ်တၢ်ပနီၣ်တဖၣ်သ့၀ဲသ့ၣ်သ့ၣ်လီၤ. နကအိၣ်ဒီး-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နုၢ်ဆါ၀ဲ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တၢ်ဖိသွံထီၣ်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တၢ်ဂ့ၢ်ကီလၢကထီၣ်တၢ်ဟးလီၢ်(ဟၢဖၢကျၢၤ)</a:t>
            </a:r>
          </a:p>
          <a:p>
            <a:pPr marL="180000" indent="-180000" rtl="0">
              <a:lnSpc>
                <a:spcPct val="150000"/>
              </a:lnSpc>
              <a:buFont typeface="Arial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ခိၣ်သၣ်ဃံဆါ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သူၣ်သးတၢ်အိၣ်သးဆီတလဲ, အဒိတူၢ်ဘၣ်လၢသးအုးမ့တမ့ၢ်သးဒိၣ်ထီၣ်မ့တမ့ၢ်သူၣ်အ့န့သးအ့န့န့ၣ်လီၤ.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တၢ်ပနီၣ်တဖၣ်အံၤညီနုၢ်ဆိကတီၢ်၀ဲဖဲနပိၥ်မုၣ်လုၢ်လၢ်စးထီၣ်၀ဲအခါန့ၣ်လီၤ.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အါတက့ၢ်ကွၢ်ထွဲကတီၤ၀ဲတၢ်ပနီၣ်တဖၣ်လၢအကစၢ်သ့၀ဲဒီးဆဲးမၤ၀ဲအ၀ဲသ့ၣ်ကိးနံၤဒဲးတၢ်ဟူးတၢ်ဂဲၤဒ်ညီနုၢ်အသိးသ့၀ဲလီၤ.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58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ိၥ်မုၣ်လုၢ်လၢ်တၢ်ဆၢကတီၢ်တရံးအသးအခီၣ်ထံးကတၢၢ်တသီန့ၣ်မ့ၢ်၀ဲနပိၥ်မုၣ်လုၢ်လၢ်တၢ်ဆၢကတီၢ်အခီၣ်ထံးကတၢၢ်တသီန့ၣ်လီၤ. </a:t>
            </a:r>
          </a:p>
          <a:p>
            <a:pPr marL="179525" indent="-179525" defTabSz="957468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ပိၥ်မုၣ်လုၢ်လၢ်တၢ်ဆၢကတီၢ်ကဲထီၣ်အသးတလါတဘျီဒီးယံၥ်ပၢၢ်တုၤလၢ ၃ သီတုၤ ၇သီန့ၣ်လီၤ. </a:t>
            </a:r>
          </a:p>
          <a:p>
            <a:pPr marL="179525" indent="-179525" defTabSz="957468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ဖဲတၢ်ဆၢကတီၢ်အံၤန့ၣ်, တၢ်ကျးအသးလၢနဒၢလီၢ်ကနူၤန့ၣ်လီၤကရဲ၀ဲခီဖျိနတအိၣ်ထီၣ်ဒီးဟုးသးဘၣ်အဃိဒီးဟးထီၣ်၀ဲလၢနမိၢ်ပှၢ်အပူၤခီဖျိနပိၥ်မုၣ်က့ၢ်ဂီၤန့ၣ်လီၤ. တၢ်အံၤမ့ၢ်၀ဲနပိၥ်မုၣ်လုၢ်လၢ်ဆၢကတီၢ်အသွံၣ်ထံန့ၣ်လီၤ.</a:t>
            </a:r>
          </a:p>
          <a:p>
            <a:pPr marL="0" indent="0" defTabSz="957468">
              <a:lnSpc>
                <a:spcPct val="150000"/>
              </a:lnSpc>
              <a:buFont typeface="Arial" pitchFamily="34" charset="0"/>
              <a:buNone/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57468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ဖဲနပိၥ်မုၣ်လုၢ်လၢ်တၢ်ဆၢကတီၢ်စးထီၣ်ဖဲအခီၣ်ထံးကတၢၢ် ၁ နံၣ်-၂ နံၣ်န့ၣ်, နပိၥ်မုၣ်လုၢ်လၢ်တၢ်ဆၢကတီၢ်တဟဲ၀ဲဒၣ်ကိးလါဒဲးဘၣ်သ့ၣ်သ့ၣ်လီၤ.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AD00-E2A4-47F9-BC96-70C4AC6A372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1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7BF6-790F-62B5-30AB-6F577570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97BFC-0556-AEC4-E12C-5CD5A017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1D38-8FF4-4A0E-B039-CB2DD38CEC2B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DFC8E-E960-D2B8-21FF-F99F3FA0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39CFF-CABE-DE97-1148-7CAAE78F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C39F-2DBC-4793-84CD-5036718984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78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9402D-B8CB-AAE9-15B9-3621FAF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07FA5-1138-44AD-3D69-F2966173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6BAF-2D9F-296B-7425-13408B6D3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F1D38-8FF4-4A0E-B039-CB2DD38CEC2B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F99C-A457-D298-4B05-B90F631ED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AD159-FAB0-D8FC-23F1-6EEAE434B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DDC39F-2DBC-4793-84CD-5036718984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12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12F94D-BFAB-161F-6BFE-89FF7AAA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my-MM" sz="3600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ပိၥ်မုၣ်လုၢ်လၢ်တၢ်ဆၢကတီၢ်တဖၣ်</a:t>
            </a:r>
            <a:endParaRPr lang="en-AU" sz="3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F4C31-4568-DE50-6C77-B87E9E299B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3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3656DD-66FA-13B6-7814-407348E6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FC48A-44BF-0AAF-B76E-27D3624C91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3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455A0B-DF39-F162-C08D-A4EFFCEC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30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ပိၥ်မုၣ်လုၢ်လၢ်တၢ်ဆၢကတီၢ်ကဲထီၣ်အသးတလါတဘျီဃၣ်ဃၣ်ဒီး ယံၥ်၀ဲ ၃ တုၤ၇ သီန့ၣ်လီၤ.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952A2-638D-DBC2-BDB6-3288032EA6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19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3D3BCB-CB6B-F3A8-5E14-21CF2FA3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30000"/>
              </a:lnSpc>
              <a:spcBef>
                <a:spcPct val="0"/>
              </a:spcBef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နသွံၣ်ထံဟဲထဲလဲၣ်န့ၣ်ကဆီတလဲအသးသ့၀ဲလီၤ.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သွံၣ်အလွဲၢ်န့ၣ်ကအိၣ်၀ဲအလွဲၢ်ဂီၤဆှုၣ်တုၤလီၤလၢအဃးသူသ့၀ဲလီၤ.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CFAD9-C01E-5140-A34B-95C6BB6D13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694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41460-90E3-DE7B-60F4-A6ED8512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4F8AE-5324-7AD8-D8CB-D7FB329368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88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910DE7-95F6-F982-0296-8A5DD113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ct val="120000"/>
              </a:lnSpc>
            </a:pPr>
            <a:r>
              <a:rPr lang="my-MM" sz="3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ပိၥ်မုၣ်လုၢ်လၢ်တၢ်ဆၢကတီၢ်အဆါအံၤတဘၣ်မၤပတုၥ်နၤလၢကမၤနတၢ်ဟူးတၢ်ဂဲၤဒ်ညီနုၢ်တဖၣ်န့ၣ်ဘၣ်.</a:t>
            </a:r>
            <a:endParaRPr lang="my-MM" sz="30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0C882-A293-B551-A61C-C45EE312F7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018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430C2-98EF-B3DF-5499-A5F679E5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3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တၢ်လၢအတမ့ၢ်ညီနုၢ်တၢ်ကဲထီၣ်သးဖဲပိၥ်မုၣ်လုၢ်လၢ်တၢ်ဆၢကတီၢ်အပူၤမ့ၢ်တၢ်မနုၤလဲၣ်.</a:t>
            </a:r>
            <a:endParaRPr lang="my-MM" sz="2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2B03F-4BEE-9FFB-3184-CBA7063E87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5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8DD656-8B99-91E2-946D-5CC712BF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3C0AE-EE3C-197E-FC50-16AC2DBDB3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52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A57FE4-5767-F9E2-0790-0CDC4067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FC58E-3CF4-0E54-5368-AD0365164F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973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4945B-1E8E-6F80-DA6D-83C83B89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30000"/>
              </a:lnSpc>
            </a:pPr>
            <a: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ဖဲနသွံၣ်မ့ၢ်ဟဲ၀ဲအါအါဂီၢ်ဂီၢ်အခါတၢ်အံၤတမ့ၢ်တၢ်လၢအညီနုၢ်အကဲထီၣ်အသးဘၣ်န့ၣ်လီၤ.</a:t>
            </a:r>
            <a:endParaRPr lang="my-MM" sz="360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0BCEB-9AC6-858C-E732-250AB47A38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439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6C153F-23FB-86A7-9D1D-5D8F0330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52981-CA49-46CB-BAA9-C968155BB7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99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83C1DD-EE0B-CA79-9AB8-B8755F8E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0387D-6603-B70A-59F9-C13A0D91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02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367FED-B5C3-E19D-82FF-095AAE17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30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နမ့ၢ်သူၣ်ကိၢ်သးဂီၤဘၣ်ဃးနပိၥ်မုၣ်လုၢ်လၢ်တၢ်ဆၢကတီၢ်န့ၣ်, 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ကတိၤတၢ်ဒီးကသံၣ်သရၣ်မ့တမ့ၢ်သရၣ်/သရၣ်မုၣ်ကွၢ်ပှၤဆါန့ၣ်တက့ၢ်.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4025D-1AB3-2289-9A38-21433031C1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72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2E136-8BE1-30AA-248E-16ED04FB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30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မ့ၢ်တၢ်ကဲဘျုးလၢနကကွၢ်ဘၣ်နလုၢ်လၢ်တၢ်လဲၤတရံးအသးဒီးမၤနီၣ်မၤဃါဘၣ်တၢ်ပနီၣ်တဖၣ်တက့ၢ်.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31D6B-5E50-EF3D-086A-C95AFED41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66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56BE74-5A68-49EC-FE96-65E824FA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3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ပိၥ်မုၣ်လုၢ်လၢ်တၢ်ဆၢကတီၢ်တၢ်ဖိတၢ်လံၤဒီးတၢ်ကဆှဲကဆီဖဲပိၥ်မုၣ်လုၢ်လၢ်တၢ်ဆၢကတီၢ်အခါ</a:t>
            </a:r>
            <a:endParaRPr lang="my-MM" sz="2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F3A3C-859B-3ECB-9442-4D5545C505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4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4CB0A-019E-8018-CB7E-346731DA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96CE4-FC8A-C01F-2FE9-7BF47FD2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412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1F6E23-C2B1-431E-261C-99ECACC2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5BF4F-CC8C-677A-F3D8-FB98AB76DA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744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CBCFBB-9D86-ACF7-EF65-7B95532D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3D121-A293-E36E-4DCD-A8E83127F2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426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2C3015-B093-C7B4-9C77-E4AE4F3A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03437-E113-5FDB-48E4-ECAE22FEA9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59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029F1D-A54F-4A89-2D38-DC0A3304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အခွးတဖၣ်န့ၣ်မ့ၢ်ခွးအဆံးလၢတၢ်မၤအီၤလၢရီဘၢၢ်လၢအဖီၣ်န့ၣ်ပိၥ်မုၣ်လုၢ်လၢ်တၢ်ဆၢကတီၢ်အသွံၣ်လၢနပိၥ်မုၣ်က့ၢ်ဂီၤအပူၤန့ၣ်လီၤ. 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861F1-568F-5747-7455-41A54A28AD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9399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CB55D0-BC1F-75BD-6ACA-EADA1C3D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E3CE1-4A85-FFDB-7415-C6F17BA562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2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0064A2-83F2-D386-6C5B-2A2932AF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30000"/>
              </a:lnSpc>
            </a:pP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ထီဘိသ့ကဆှီနစုတချုးသူတၢ်ဖိတၢ်လံၤဒီးဖဲသူ၀ံၤအလီၢ်ခံန့ၣ်တက့ၢ်.</a:t>
            </a:r>
            <a:endParaRPr lang="my-MM" sz="3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E5684-C13B-474C-C391-BA1382B2BC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135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6E40FB-12B7-7297-B03E-FDD14D23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49280-CA18-E87A-7271-BDF4F9986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837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AC5B3-28E6-E5C0-B803-D7DFA188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30000"/>
              </a:lnSpc>
            </a:pP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နတလိၣ်သူ၀ဲချါသိမ့တမ့ၢ်တၢ်ဖိတၢ်လံၤအဂီၢ်လၢကသ့ကဆှီနက့ၢ်ဂီၤလီၤဆီတဖၣ်န့ၣ်အဂီၢ်ဘၣ်</a:t>
            </a:r>
            <a:endParaRPr lang="my-MM" sz="3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90248-28DC-93BB-836A-AF0783C659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602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6334F8-FF77-9EC0-FEE7-FFCFAB22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7DD6D-78D3-F5FE-CB28-F8F67A0887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131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D222BB-3310-B87E-411C-1C4BBD6D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1F063-15A5-DC38-789F-BF07A76BC9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28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389A5B-9916-0540-0027-2022811D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1901A-EF41-5DB1-157D-B104D82E6D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04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BAB066-F4C1-27F6-5C0E-8763D732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-MM" sz="3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</a:t>
            </a:r>
            <a:endParaRPr lang="my-MM" sz="3800" b="1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68467-2ACD-EF09-9C4B-11674A05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7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AECD71-A04F-24C1-BB3F-C0206E93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ပိၥ်မုၣ်လုၢ်လၢ်တၢ်ဆၢကတီၢ်န့ၣ်မ့ၢ်တၢ်မနုၤလဲၣ်</a:t>
            </a:r>
            <a:endParaRPr lang="my-MM" sz="2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3648E-DD2E-02E2-48C3-87245CE713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7FF84C-12AF-FEE7-EB13-7CFA4BEB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2AFDE-D12C-07D9-F72F-6CB3303DC2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2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94466F-BB76-26F4-C29D-4C90F210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68D17-1C5B-F0E9-0C6B-63AA79C604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77F748-556D-74E0-FBC4-6016B9B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37DF0-6E7A-4C69-72BA-B24B51597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2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3DF376-5C7B-4C2A-8C09-2D65F67A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30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တၢ်ကဲထီၣ်ညီနုၢ်အသးဖဲပိၥ်မုၣ်လုၢ်လၢ်အဆၢက တီၢ်အခါမ့ၢ်တၢ်မနုၤလဲၣ်</a:t>
            </a:r>
            <a:endParaRPr lang="my-MM" sz="2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2C55A-3499-7170-C8C0-F738CCE0A3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8539</Words>
  <Application>Microsoft Office PowerPoint</Application>
  <PresentationFormat>Widescreen</PresentationFormat>
  <Paragraphs>196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Myanmar Text</vt:lpstr>
      <vt:lpstr>Symbol</vt:lpstr>
      <vt:lpstr>Office Theme</vt:lpstr>
      <vt:lpstr>ပိၥ်မုၣ်လုၢ်လၢ်တၢ်ဆၢကတီၢ်တဖၣ်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ပက</vt:lpstr>
      <vt:lpstr>ပိၥ်မုၣ်လုၢ်လၢ်တၢ်ဆၢကတီၢ်န့ၣ်မ့ၢ်တၢ်မနုၤလဲၣ်</vt:lpstr>
      <vt:lpstr>PowerPoint Presentation</vt:lpstr>
      <vt:lpstr>PowerPoint Presentation</vt:lpstr>
      <vt:lpstr>PowerPoint Presentation</vt:lpstr>
      <vt:lpstr>တၢ်ကဲထီၣ်ညီနုၢ်အသးဖဲပိၥ်မုၣ်လုၢ်လၢ်အဆၢက တီၢ်အခါမ့ၢ်တၢ်မနုၤလဲၣ်</vt:lpstr>
      <vt:lpstr>PowerPoint Presentation</vt:lpstr>
      <vt:lpstr>ပိၥ်မုၣ်လုၢ်လၢ်တၢ်ဆၢကတီၢ်ကဲထီၣ်အသးတလါတဘျီဃၣ်ဃၣ်ဒီး ယံၥ်၀ဲ ၃ တုၤ၇ သီန့ၣ်လီၤ. </vt:lpstr>
      <vt:lpstr>နသွံၣ်ထံဟဲထဲလဲၣ်န့ၣ်ကဆီတလဲအသးသ့၀ဲလီၤ.  သွံၣ်အလွဲၢ်န့ၣ်ကအိၣ်၀ဲအလွဲၢ်ဂီၤဆှုၣ်တုၤလီၤလၢအဃးသူသ့၀ဲလီၤ.</vt:lpstr>
      <vt:lpstr>PowerPoint Presentation</vt:lpstr>
      <vt:lpstr>ပိၥ်မုၣ်လုၢ်လၢ်တၢ်ဆၢကတီၢ်အဆါအံၤတဘၣ်မၤပတုၥ်နၤလၢကမၤနတၢ်ဟူးတၢ်ဂဲၤဒ်ညီနုၢ်တဖၣ်န့ၣ်ဘၣ်.</vt:lpstr>
      <vt:lpstr>တၢ်လၢအတမ့ၢ်ညီနုၢ်တၢ်ကဲထီၣ်သးဖဲပိၥ်မုၣ်လုၢ်လၢ်တၢ်ဆၢကတီၢ်အပူၤမ့ၢ်တၢ်မနုၤလဲၣ်.</vt:lpstr>
      <vt:lpstr>PowerPoint Presentation</vt:lpstr>
      <vt:lpstr>PowerPoint Presentation</vt:lpstr>
      <vt:lpstr>ဖဲနသွံၣ်မ့ၢ်ဟဲ၀ဲအါအါဂီၢ်ဂီၢ်အခါတၢ်အံၤတမ့ၢ်တၢ်လၢအညီနုၢ်အကဲထီၣ်အသးဘၣ်န့ၣ်လီၤ.</vt:lpstr>
      <vt:lpstr>PowerPoint Presentation</vt:lpstr>
      <vt:lpstr>နမ့ၢ်သူၣ်ကိၢ်သးဂီၤဘၣ်ဃးနပိၥ်မုၣ်လုၢ်လၢ်တၢ်ဆၢကတီၢ်န့ၣ်,  ကတိၤတၢ်ဒီးကသံၣ်သရၣ်မ့တမ့ၢ်သရၣ်/သရၣ်မုၣ်ကွၢ်ပှၤဆါန့ၣ်တက့ၢ်. </vt:lpstr>
      <vt:lpstr>မ့ၢ်တၢ်ကဲဘျုးလၢနကကွၢ်ဘၣ်နလုၢ်လၢ်တၢ်လဲၤတရံးအသးဒီးမၤနီၣ်မၤဃါဘၣ်တၢ်ပနီၣ်တဖၣ်တက့ၢ်.</vt:lpstr>
      <vt:lpstr>ပိၥ်မုၣ်လုၢ်လၢ်တၢ်ဆၢကတီၢ်တၢ်ဖိတၢ်လံၤဒီးတၢ်ကဆှဲကဆီဖဲပိၥ်မုၣ်လုၢ်လၢ်တၢ်ဆၢကတီၢ်အခါ</vt:lpstr>
      <vt:lpstr>PowerPoint Presentation</vt:lpstr>
      <vt:lpstr>PowerPoint Presentation</vt:lpstr>
      <vt:lpstr>PowerPoint Presentation</vt:lpstr>
      <vt:lpstr>PowerPoint Presentation</vt:lpstr>
      <vt:lpstr>ပိၥ်မုၣ်လုၢ်လၢ်အခွးတဖၣ်န့ၣ်မ့ၢ်ခွးအဆံးလၢတၢ်မၤအီၤလၢရီဘၢၢ်လၢအဖီၣ်န့ၣ်ပိၥ်မုၣ်လုၢ်လၢ်တၢ်ဆၢကတီၢ်အသွံၣ်လၢနပိၥ်မုၣ်က့ၢ်ဂီၤအပူၤန့ၣ်လီၤ. </vt:lpstr>
      <vt:lpstr>PowerPoint Presentation</vt:lpstr>
      <vt:lpstr>ထီဘိသ့ကဆှီနစုတချုးသူတၢ်ဖိတၢ်လံၤဒီးဖဲသူ၀ံၤအလီၢ်ခံန့ၣ်တက့ၢ်.</vt:lpstr>
      <vt:lpstr>နတလိၣ်သူ၀ဲချါသိမ့တမ့ၢ်တၢ်ဖိတၢ်လံၤအဂီၢ်လၢကသ့ကဆှီနက့ၢ်ဂီၤလီၤဆီတဖၣ်န့ၣ်အဂီၢ်ဘၣ်</vt:lpstr>
      <vt:lpstr>PowerPoint Presentation</vt:lpstr>
      <vt:lpstr>သ့ၣ်နီၣ်ထီၣ်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2024-08-21T05:40:38Z</dcterms:created>
  <dcterms:modified xsi:type="dcterms:W3CDTF">2024-09-30T06:44:33Z</dcterms:modified>
</cp:coreProperties>
</file>