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98" autoAdjust="0"/>
  </p:normalViewPr>
  <p:slideViewPr>
    <p:cSldViewPr snapToGrid="0">
      <p:cViewPr varScale="1">
        <p:scale>
          <a:sx n="133" d="100"/>
          <a:sy n="133" d="100"/>
        </p:scale>
        <p:origin x="13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CE9F1-0D87-47D4-BB6E-A20422C04B1E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1B74-3630-4DFC-99C3-481106A10C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16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ယနေ့တွင် ကျွန်ုပ်တို့သည် ဓမ္မတာလာခြင်းအကြောင်း ပြောကြပါမည်-</a:t>
            </a:r>
          </a:p>
          <a:p>
            <a:pPr marL="179525" indent="-179525" rtl="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ရာသီစက်ဝန်းဆိုတာ ဘာလဲ</a:t>
            </a:r>
          </a:p>
          <a:p>
            <a:pPr marL="179525" indent="-179525" rtl="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ဓမ္မတာလာချိန်တွင် မည်သည်ကို မျှော်လင့်ထားရမည်နည်း</a:t>
            </a:r>
          </a:p>
          <a:p>
            <a:pPr marL="179525" indent="-179525" rtl="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ဓမ္မတာလာချိန်တွင် ပုံမှန်မဟုတ်သည်က မည်သည်နည်း</a:t>
            </a:r>
          </a:p>
          <a:p>
            <a:pPr marL="179525" marR="0" lvl="0" indent="-179525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သင့်ဓမ္မတာနှင့်ပတ်သက်၍ မည်သည့်အချိန်တွင် ဆရာဝန် သို့မဟုတ် သူနာပြုနှင့်တွေ့ရမည်နည်း</a:t>
            </a:r>
          </a:p>
          <a:p>
            <a:pPr marL="179525" indent="-179525" rtl="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လစဉ်သုံးပစ္စည်းများက ဘာတွေလဲ။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01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 defTabSz="95746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ရာသီစက်ဝန်း ပထမနေ့သည် သင့်ဓမ္မတာ ပထမနေ့ဖြစ်သည်။ </a:t>
            </a:r>
          </a:p>
          <a:p>
            <a:pPr marL="179525" indent="-179525" defTabSz="95746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ဓမ္မတာလာခြင်းသည် တစ်လတစ်ကြိမ်ဖြစ်ပြီး 3 ရက်မှ 7 ရက်အထိ ကြာမြင့်နိုင်သည်။ </a:t>
            </a:r>
          </a:p>
          <a:p>
            <a:pPr marL="179525" indent="-179525" defTabSz="95746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ဤအချိန်တွင် သင်ကိုယ်ဝန်မရလာသောကြောင့် သင့်သားအိမ်အတွင်းမျက်နှာပြင် ကွာကျပြီး မိန်းမကိုယ်မှတစ်ဆင့် ထွက်လာမည်။ ဤသည်မှာ သင့်ဓမ္မတာသွေးဖြစ်သည်။</a:t>
            </a:r>
          </a:p>
          <a:p>
            <a:pPr marL="0" indent="0" defTabSz="957468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57468" rtl="0">
              <a:lnSpc>
                <a:spcPct val="150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ဓမ္မတာစတင်ပြီး ပထမ 1–2 နှစ်အတွင်း လစဉ် ဓမ္မတာပုံမှန်မလာသည်များ ဖြစ်နိုင်သည်။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285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 defTabSz="95746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သင်ဆုံးရှုံးသည့်သွေးပမာဏမှာ သင် ဓမ္မတာလာချိန်တလျှောက် အပြောင်းအလဲရှိနိုင်သည်။ </a:t>
            </a:r>
          </a:p>
          <a:p>
            <a:pPr marL="179525" indent="-179525" defTabSz="95746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သွေးဆင်းခြင်းသည် အစပိုင်းတွင် အနည်းငယ်ဖြစ်ပြီး ဓမ္မတာအလယ်ပိုင်းတွင် ပို၍များလာကာ အဆုံးပိုင်းတွင် ပြန်၍နည်းသွားနိုင်သည်။ </a:t>
            </a:r>
          </a:p>
          <a:p>
            <a:pPr marL="179525" indent="-179525" defTabSz="95746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အချို့နေ့များတွင် သွေးကွက်မျှသာ ပေါ်နိုင်သည်။</a:t>
            </a:r>
          </a:p>
          <a:p>
            <a:pPr marL="179525" marR="0" lvl="0" indent="-179525" algn="l" defTabSz="957468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သွေးအရောင်မှာ အနီတောက်တောက်မှ အနီရင့်အတွင်း ဖြစ်နိုင်ပြီး သင်ဓမ္မတာလာချိန်အတွင်း အပြောင်းအလဲရှိနိုင်သည်။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9525" indent="-179525" defTabSz="95746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70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 ပထမနှစ်ရက်အတွင်း သင့်ဝမ်းဗိုက် သို့မဟုတ် ကျောအနောက်ဘက်တွင် နာကျင်မှုရှိနိုင်သည်။</a:t>
            </a:r>
          </a:p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အောက်ပါတို့ဖြစ်လျှင် ဓမ္မတာနာကျင်မှုမှာ ပုံမှန်ဖြစ်သည် -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9525" indent="-179525" rtl="0">
              <a:lnSpc>
                <a:spcPct val="150000"/>
              </a:lnSpc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သင့်ဓမ္မတာ၏ ပထမ တစ်ရက် သို့မဟုတ် နှစ်ရက်တွင်သာ ဖြစ်သည်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9525" indent="-179525" rtl="0">
              <a:lnSpc>
                <a:spcPct val="150000"/>
              </a:lnSpc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သင်အောက်ပါတို့အသုံးပြုပါက သက်သာသွားပါမည် -</a:t>
            </a:r>
          </a:p>
          <a:p>
            <a:pPr marL="666000" lvl="1" indent="-17952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ရေနွေးအိတ် သို့မဟုတ် ရေနွေးပုလင်း</a:t>
            </a:r>
          </a:p>
          <a:p>
            <a:pPr marL="666000" lvl="1" indent="-17952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ibuprofen (Nurofen</a:t>
            </a:r>
            <a:r>
              <a:rPr lang="my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TM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) ကဲ့သို့ ဓမ္မတာနာကျင်ကိုက်ခဲပျောက်ဆေး</a:t>
            </a:r>
          </a:p>
          <a:p>
            <a:pPr marL="666000" lvl="1" indent="-179525" rtl="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အပျော့စားလေ့ကျင့်ခန်း ဥပမာ အကြောဆန့်ခြင်း သို့မဟုတ် ယောဂ။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713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ဓမ္မတာကိုက်ခဲနာကျင်မှုသည် သင်၏ နေ့စဉ် ပုံမှန်လှုပ်ရှားဆောင်ရွက်မှုများ လုပ်ဆောင်ခြင်းကို အတားအဆီးမဖြစ်စေသင့်ပါ ဥပမာ-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သင့်မိသားစုကို စောင့်ရှောက်ခြင်း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မိတ်ဆွေများနှင့်တွေ့ဆုံခြင်း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ဥယျာဉ်စိုက်ခြင်း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ဈေးဝယ်ထွက်ခြင်း 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အလုပ်လုပ်ခြင်း သို့မဟုတ် ကျောင်းတက်ခြင်း 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258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ယခု ဓမ္မတာလာချိန်အတွင်း ပုံမှန်မဟုတ်သည်များနှင့် မည်သည့်အချိန်တွင် ဆရာဝန် သို့မဟုတ် သူနာပြုတစ်ဦးနှင့် စကားပြောဆိုသင့်သည်ကို ဆွေးနွေးပါမည်။ 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46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အချို့အမျိုးသမီးများသည် ၎င်းတို့၏ဓမ္မတာမစမီ တစ်ပတ် သို့မဟုတ် ၎င်းတို့၏ ဓမ္မတာလာချိန်တိုင်းမှသည် ဓမ္မတာစတင်သည်အထိ အလွန်စိတ်မကြည်မလင် ခံစားရတတ်သည်။</a:t>
            </a:r>
          </a:p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၎င်းတို့တွင် အောက်ပါတို့ကဲ့သို့ လက္ခဏာများ ခံစားရနိုင်သည် -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အလွန်အမင်း ဝမ်းနည်းခြင်း သို့မဟုတ် စိုးရိမ်ပူပန်ခြင်း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အလွန်အမင်း စိတ်ဆိုးခြင်း သို့မဟုတ် စိတ်ကသိကအောက်ဖြစ်ခြင်း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ပုံမှန်မဟုတ်ဘဲ ပင်ပန်းခြင်း သို့မဟုတ် စိတ်ထိခိုက်ခြင်း 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ရုတ်တရက်အလွန်အမင်း ကြောက်ရွံ့ခြင်း</a:t>
            </a:r>
          </a:p>
          <a:p>
            <a:pPr marL="1714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မိမိကိုယ်ကို ထိခိုက်အောင်လုပ်လိုသည့် အတွေးများရှိခြင်း။ </a:t>
            </a:r>
          </a:p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သင့်တွင် ဤပြင်းထန်သော လက္ခဏာများရှိပြီး ၎င်းတို့က သင်၏နေ့စဉ်လှုပ်ရှားဆောင်ရွက်မှုများ ဆောင်ရွက်ခြင်းကို အဟန့်အတားဖြစ်စေပါက ယင်းမှာပုံမှန်မဟုတ်ပါ။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972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သင့်ဓမ္မတာလာချိန်အတွင်း အောက်ပါတို့ဖြစ်လျှင် ပုံမှန်မဟုတ်ပါ -</a:t>
            </a:r>
          </a:p>
          <a:p>
            <a:pPr marL="180000" lvl="1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8 ရက်ထက်ပိုကြာခြင်း</a:t>
            </a:r>
          </a:p>
          <a:p>
            <a:pPr marL="180000" lvl="1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လစဉ်မလာခြင်း</a:t>
            </a:r>
          </a:p>
          <a:p>
            <a:pPr marL="180000" lvl="1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လစဉ် တူညီသောအချိန်တဝိုက်တွင် မလာခြင်း</a:t>
            </a:r>
          </a:p>
          <a:p>
            <a:pPr marL="180000" lvl="1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လုံးဝမလာခြင်း (နှင့် သင်ကိုယ်ဝန်မရှိကြောင်း သင်သိနေသည်)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169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သင်ဓမ္မတာလာချိန်အတွင်း သွေးဆင်းများလွန်းလျှင် ပုံမှန်မဟုတ်ပါ။ သင် အောက်ပါတို့ဖြစ်လျှင် သွေးဆင်းများလွန်းခြင်းဖြစ်သည် -</a:t>
            </a:r>
          </a:p>
          <a:p>
            <a:pPr marL="180000" lvl="1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လစဉ်သုံးပစ္စည်း သို့မဟုတ် ဂွမ်းခြောက်တောင့်ကို နှစ်နာရီခြားတစ်ခါ သို့မဟုတ် ထို့ထက်အကြိမ်ရေပို၍ လဲရလျှင်။</a:t>
            </a:r>
          </a:p>
          <a:p>
            <a:pPr marL="180000" lvl="1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တစ်ညလုံး သင်၏လစဉ်သုံးပစ္စည်းကို လဲရလျှင်။</a:t>
            </a:r>
          </a:p>
          <a:p>
            <a:pPr marL="180000" lvl="1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သင့်အဝတ်အစားများပေါ်တွင် စွန်းသည်အထိ သွေးဆင်းလျှင်</a:t>
            </a:r>
          </a:p>
          <a:p>
            <a:pPr marL="180000" lvl="1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သွေးခဲများသည် ပြား 50 အကြွေစေ့အရွယ်အစားထက် ကြီးနေသည်ကို မြင်ရလျှင်</a:t>
            </a:r>
          </a:p>
          <a:p>
            <a:pPr marL="0" indent="0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ဓမ္မတာလာချိန်များကြား သို့မဟုတ် လိင်ဆက်ဆံပြီးနောက် သွေးဆင်းပါကလည်း ပုံမှန်မဟုတ်ပါ။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19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အောက်ပါတို့ဖြစ်လျှင် သင့်ဓမ္မတာနာကျင်ကိုက်ခဲမှုမှာ ပုံမှန်မဟုတ်ပါ -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သင်၏နေ့စဉ်လှုပ်ရှားဆောင်ရွက်မှုများ မလုပ်နိုင်ဘဲ ဘဝကို ပျော်ရွှင်ခံစားနိုင်ခြင်းမရှိအောင် အဟန့်အတားဖြစ်စေလျှင်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၎င်းကြောင့် ကျောင်း သို့မဟုတ် အလုပ်မသွားနိုင်လျှင်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ibuprofen (Nurofen</a:t>
            </a:r>
            <a:r>
              <a:rPr lang="my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TM</a:t>
            </a:r>
            <a:r>
              <a:rPr lang="my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) ကဲ့သို့ အကိုက်အခဲပျောက်ဆေးနှင့် မသက်သာလျှင်။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US" baseline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17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သင်သည် သင့်ဓမ္မတာအကြောင်း စိုးရိမ်လျှင် သို့မဟုတ် ပုံမှန်မဟုတ်သော လက္ခဏာတစ်ခုခုရှိနေပါက ဆရာဝန် သို့မဟုတ် သူနာပြုတစ်ဦးနှင့် စကားပြောပါ။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33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lnSpc>
                <a:spcPct val="150000"/>
              </a:lnSpc>
              <a:defRPr/>
            </a:pPr>
            <a:r>
              <a:rPr lang="my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My Body. My Health. 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သည် အဖွဲ့အစည်းများနှင့် ပညာပေးသူများက ရွှေ့ပြောင်းအခြေချနေထိုင်ပြီး ဒုက္ခသည်အဖြစ်ခိုလှုံလာသည့် နောက်ခံရှိသူ အမျိုးသမီးများအား ကျန်းမာရေးဆိုင်ရာ သိကောင်းစရာများ ဖြန့်ဝေရာတွင် အထောက်အကူပြုနိုင်မည့် ပညာပေးလက်စွဲ ကိရိယာငယ်တစ်ခုဖြစ်သည်။ ယင်းက အမျိုးသမီးများနှင့်အတူ ၎င်းတို့၏ကျန်းမာရေးအကြောင်း စကားဝိုင်းများ ပြုလုပ်နိုင်ရန်လည်း တိုက်တွန်းအားပေးပါသည်။ 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ဤပညာပေးလက်စွဲကိရိယာငယ်သည် ကျန်းမာရေးနှင့်ညီညွတ်စွာ နေထိုင်ခြင်း၊ စိတ်ပိုင်းဆိုင်ရာ ကျန်းမာရေး၊ သွေးဆုံးချိန် သို့မဟုတ် လိင်ပိုင်းဆိုင်ရာ ကျန်းမာရေးစသည့် အရေးကြီးသော ကျန်းမာရေးဆိုင်ရာ အကြောင်းအရာများအား ကျယ်ကျယ်ပြန့်ပြန့် တင်ပြထားသည့် တင်ပြချက်အတွဲတစ်ခုဖြစ်သည်။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နောက်ထပ်အချက်အလက်များနှင့် အင်္ဂလိပ်ဘာသာအပြင် အခြားဘာသာစကားများဖြင့် ရရှိနိုင်သော တင်ပြချက် စာရင်းတစ်ခုကို ရရှိလိုပါက </a:t>
            </a:r>
            <a:r>
              <a:rPr lang="my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jeanhailes.org.au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တွင် ဝင်ရောက်ကြည့်ရှုပါ။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396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ရာသီစက်ဝန်းကို ခြေရာခံပြီး နာကျင်ခြင်း၊ သင့်စိတ်အခြေအနေ၊ သင်သွေးဆင်းသည့် ပမာဏ သို့မဟုတ် ဝမ်းချုပ်ခြင်းရှိမရှိကဲ့သို့ သင်၏လက္ခဏာများကို မှတ်တမ်းလုပ်ထားခြင်းသည် သင့်ကို အောက်ပါတို့နားလည်ရန် ကူညီပေးနိုင်ပါသည် - 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သင့်ဓမ္မတာကို ပို၍ကောင်းကောင်းနားလည်စေသည် </a:t>
            </a:r>
          </a:p>
          <a:p>
            <a:pPr marL="180000" indent="-180000" defTabSz="957468" rtl="0">
              <a:lnSpc>
                <a:spcPct val="150000"/>
              </a:lnSpc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 မည်သည့်အချိန်တွင် လာမည်ဆိုသည်ကို သိပြီး အဆင်သင့်ပြင်ထားနိုင်စေသည်</a:t>
            </a:r>
          </a:p>
          <a:p>
            <a:pPr marL="180000" indent="-180000" defTabSz="957468" rtl="0">
              <a:lnSpc>
                <a:spcPct val="150000"/>
              </a:lnSpc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သင့်အတွက် ပုံမှန်မဟုတ်သော ပြောင်းလဲမှုများကို သတိထားမိစေပြီး ဆရာဝန် သို့မဟုတ် သူနာပြုတစ်ဦးနှင့် တွေ့ရန် လိုအပ်ခြင်းရှိမရှိကို သိစေနိုင်ပါသည်။</a:t>
            </a:r>
          </a:p>
          <a:p>
            <a:pPr>
              <a:lnSpc>
                <a:spcPct val="150000"/>
              </a:lnSpc>
            </a:pPr>
            <a:endParaRPr lang="en-AU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ရာသီစက်ဝန်းကို ပြက္ခဒိန်၊ ဒိုင်ယာရီ သို့မဟုတ် စမတ်ဖုန်းအပ်ပလီကေးရှင်းကို အသုံးပြု၍ ခြေရာခံပါ။ 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သင့်ဓမ္မတာစတင်ချိန်၊ ကြာချိန်နှင့် နာကျင်ခြင်း သို့မဟုတ် သွေးဆင်းများခြင်းကဲ့သို့ လက္ခဏာများကို မှတ်တမ်းလုပ်ထားပါ။ </a:t>
            </a:r>
          </a:p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ဤအချက်အလက်များသည် သင့်ဓမ္မတာနှင့်ပတ်သက်၍ သင် ဆရာဝန် သို့မဟုတ် သူနာပြုတစ်ဦးနှင့် တွေ့ရန်လိုအပ်ပါက အရေးပါပါသည်။ 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243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lnSpc>
                <a:spcPct val="150000"/>
              </a:lnSpc>
              <a:buNone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လစဉ်သုံးပစ္စည်းအမျိုးမျိုးနှင့် ဓမ္မတာလာချိန်အတွင်း တစ်ကိုယ်ရေသန့်ရှင်းရေးအကြောင်း ဆွေးနွေးပါမည်။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759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သင်ဓမ္မတာလာသည့်အခါ သင်၏ သွေးဆင်းမှုကိုစီမံရန် သင်အသုံးပြုနိုင်သည့် လစဉ်သုံးပစ္စည်းအမျိုးမျိုး ရှိပါသည်။ ယင်းတို့တွင် ပါဝင်သည်များမှာ -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ဂွမ်းကပ်ခွာ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ဂွမ်းခြောက်တောင့်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ရာသီအတွင်းခံ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ရာသီခံခွက်။</a:t>
            </a:r>
          </a:p>
          <a:p>
            <a:pPr>
              <a:lnSpc>
                <a:spcPct val="150000"/>
              </a:lnSpc>
            </a:pPr>
            <a:endParaRPr lang="en-AU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ဤပစ္စည်းတစ်ခုချင်းစီအကြောင်း ကျွန်ုပ်တို့ ဆက်လက်ဆွေးနွေးပါမည်။ အရေးအကြီးဆုံးမှာ သင်ဓမ္မတာလာချိန်အတွင်း သင်နှင့် အသင့်တော်ဆုံးဖြစ်ပြီး သင့်အတွက် ပို၍ သက်သောင့်သက်သာဖြစ်သည်ဟု ခံစားရသည့် ပစ္စည်းကို ရှာရန်ဖြစ်သည်။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321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ဂွမ်းကပ်ခွာသည် သင့်အတွင်းခံတွင် ကပ်ထားပြီး သင့်ရာသီသွေးကို စုပ်ယူသည့် နူးညံ့သော ခပ်ရှည်ရှည်အလွှာ တစ်ခုဖြစ်သည်။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ဂွမ်းကပ်ခွာတွင် ‘နည်း’၊ ‘အသင့်အတင့်’ ‘များ’ သို့မဟုတ် ‘အလွန်များ’ ဟူ၍ အရွယ်အစားအမျိုးမျိုးရှိသည်။ သင့်သွေးဆင်းသည့်ပမာဏနှင့် သင့်လျော်သည့် အရွယ်အစားကို ရွေးချယ်နိုင်သည်။ 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ဂွမ်းကပ်ခွာကို 3 နာရီမှ 4 နာရီခြားတစ်ခါလဲလျှင် အကောင်းဆုံးဖြစ်သည်။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သင်သည် ပြန်လည်အသုံးပြု၍ရသော ဂွမ်းကပ်ခွာများကိုလည်း ရနိုင်ပါသည်။ ဤဂွမ်းကပ်ခွာများကို အဝတ်စအသားမှ ပြုလုပ်ထားသည်။ ၎င်းတို့ကို လျှော်ပြီး ပြန်လည်အသုံးပြုနိုင်သည်။ 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470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ဂွမ်းခြောက်တောင့်သည် သင့်မိန်းမကိုယ်ထဲသို့ ထည့်သွင်းနိုင်သည့် ဂွမ်းတောင့်ကဲ့သို့ဖြစ်သည်။ ၎င်းက သင့်ရာသီသွေးကို စုပ်ယူနိုင်သည်။ သင့်သွေးဆင်းသည့် ပမာဏနှင့်ကိုက်ညီစေရန် အရွယ်အစားအမျိုးမျိုးဖြင့် ရနိုင်သည်။ </a:t>
            </a:r>
          </a:p>
          <a:p>
            <a:pPr marL="18000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ဂွမ်းခြောက်တောင့်သုံးထားစဉ်တွင် အားကစားလုပ်နိုင်ပြီး ရေပင် ကူးနိုင်ပါသည်။ </a:t>
            </a:r>
          </a:p>
          <a:p>
            <a:pPr marL="18000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ဂွမ်းခြောက်တောင့် ထည့်သည့်အခါ လုံလောက်သည့် ခပ်ဝေးဝေးသို့ဝင်အောင် ထည့်သွင်းပါ။ ဂွမ်းခြောက်တောင့်ထည့်နည်းကို လေ့လာချိန်တွင် အသုံးပြုတံသည် အသုံးဝင်နိုင်သည်။</a:t>
            </a:r>
          </a:p>
          <a:p>
            <a:pPr marL="18000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ဂွမ်းခြောက်တောင့်တိုင်းတွင် သင်အလွယ်တကူ ဆွဲထုတ်နိုင်သည့် ကြိုးတစ်ချောင်းပါရှိသည်။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ဂွမ်းခြောက်တောင့်ကို သင်သွေးဆင်းသည့် ပမာဏ များသည့်အပေါ် မူတည်၍ 4 နာရီမှ 6 နာရီကြား သို့မဟုတ် လိုအပ်ပါက အကြိမ်ရေပို၍ လဲနိုင်သည်။ 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ဂွမ်းခြောက်တောင့်က အဆိပ်သင့်ရောဂါဖြစ်စေနိုင်သောကြောင့် ၎င်းကို 8 နာရီထက်ပို၍ မထားပါနှင့်။ ယင်းမှာ အလွန်ရှားပါးသည့်ဖြစ်ရပ်ဖြစ်သော်လည်း ပြင်းထန်သည့် ကူးစက်ပိုးဝင်ခြင်း ဖြစ်သည်။ </a:t>
            </a:r>
          </a:p>
          <a:p>
            <a:pPr marL="18000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ညဘက်တွင် ဂွမ်းခြောက်တောင့်အစား ဂွမ်းကပ်ခွာကို အသုံးပြုရန်နှင့် ဂွမ်းခြောက်တောင့်မထည့်မီ လက်ကိုအမြဲဆေးရန် အမှတ်ရပါ။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526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ဂွမ်းကပ်ခွာ သို့မဟုတ် ဂွမ်းခြောက်တောင့်ကို အိမ်သာထဲသို့မည်သည့်အခါမှ ပစ်မချပါနှင့်။ 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ဂွမ်းကပ်ခွာ သို့မဟုတ် ဂွမ်းခြောက်တောင့်ကို အိမ်သာထဲသို့ထည့်လျှင် အိမ်သာပိတ်သွားပြီး ရေပိုက်စနစ်ကို ပျက်စီးစေနိုင်ပါသည်။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ဂွမ်းကပ်ခွာ သို့မဟုတ် ဂွမ်းခြောက်တောင့်ကို အိမ်သာသုံးစက္ကူဖြင့် ပတ်ပြီး အမှိုက်ပုံး သို့မဟုတ် လစဉ်သုံးပစ္စည်း စွန့်ပစ်ပုံးထဲသို့ ထည့်ပါ။ 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768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ရာသီခံခွက်သည် သင့်မိန်းမကိုယ်ထဲသို့ ထည့်သွင်းနိုင်သည့် နူးညံ့သော ခွက်ဖြစ်သည်။ ၎င်းသည် သင့်ရာသီသွေးကို ခံထားပေးနိုင်သည်။ ၎င်းတွင် ပုံသဏ္ဍာန်နှင့် အရွယ်အစား အမျိုးမျိုးရှိသည်။ 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ရာသီခံခွက်ထည့်ရန် ၎င်းခွက်ကို ခေါက်ပြီး သင့်မိန်းမကိုယ်ထဲသို့ ဂွမ်းခြောက်တောင့်ကို ထည့်သကဲ့သို့ ထည့်နိုင်သည်။ ခွက်သည် သင့်မိန်းမကိုယ်ထဲတွင် အခေါက်ပြေသွားပြီး ရာသီသွေးကို ခံပေးထားပါသည်။ 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သင်ထုတ်လိုက်သည်နှင့် သွေးကိုသွန်ပြီး ရေဆေးကာ နောက်တစ်ကြိမ် ပြန်ထည့်နိုင်သည်။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သင်သည် ရာသီခံခွက်ကို တစ်ကြိမ်လျှင် 12 နာရီအထိ ထည့်ထားနိုင်သည်။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ညဘက်ထည့်ထားရန် စိတ်ချရပါသည်။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ရာသီခံခွက်များသည် ဂွမ်းကပ်ခွာ သို့မဟုတ် ဂွမ်းခြောက်တောင့်ထက် သွေး 2–3 ဆပို၍ ဆန့်ပါသည်။ 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သင်သည် ခွက်တစ်ခုကို 10 နှစ်အထိ ပြန်လည်အသုံးပြုနိုင်ပါသည်။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ရာသီခံခွက်ကို ယုံကြည်မှုရှိရှိ အသုံးပြုနိုင်ရန် လေ့ကျင့်မှုအချို့လိုအပ်နိုင်သည်။ </a:t>
            </a:r>
            <a:endParaRPr lang="en-US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777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ရာသီအတွင်းခံသည် သင့်ရာသီသွေးကို စုပ်ယူနိုင်သည့် အထူးပြုလုပ်ထားသည့် အတွင်းခံဖြစ်သည်။ ၎င်းသည် ပုံမှန်အတွင်းခံကဲ့သို့ပင်ဖြစ်သော်လည်း ဂွမ်းကပ်ခွာကဲ့သို့ ဆောင်ရွက်ပေးသည့် အတွင်းမျက်နှာပြင်တစ်ခု ပါရှိသည်။ 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သင့်ဓမ္မတာများသည့်ပေါ်မူတည်၍ သင့်ရာသီအတွင်းခံကို 12 နာရီအထိ ဝတ်နိုင်သည်။ ၎င်းကို ညဘက်တွင်လည်း ဝတ်ထားနိုင်ပါသည်။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ရာသီအတွင်းခံကို လျှော်ဖွပ်ပြီး ပြန်လည်အသုံးပြုနိုင်ပါသည်။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သင်သည် ရာသီအတွင်းခံကို ရာသီသွေးဆင်းများသည့်အခါ ၎င်းချည်းသက်သက် သို့မဟုတ် ဂွမ်းခြောက်တောင့် သို့မဟုတ် ရာသီခံခွက်အတွက် အရန်အနေဖြင့် အသုံးပြုနိုင်ပါသည်။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934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လစဉ်သုံးပစ္စည်းများ အသုံးမပြုမီနှင့် အသုံးပြုပြီးနောက်တွင် အမြဲလက်ဆေးပါ။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573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သင်ရာသီလာသည့်အခါ သင့်အမျိုးသမီးအင်္ဂါများကို ဆေးရန် ဆပ်ပြာ၊ ရေချိုးဆပ်ပြာဂျယ်လ် သို့မဟုတ် အထူးပြုလုပ်ထားသည့် ပစ္စည်းများ အသုံးပြုရန် မလိုပါ။</a:t>
            </a:r>
            <a:endParaRPr 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သင်ရာသီလာသည့်အခါ သင်၏ အမျိုးသမီးအင်္ဂါများ သန့်ရှင်းနေစေရန် ရေနှင့်ညင်ညင်သာသာ ဆေးရုံဖြင့် လုံလောက်ပါသည်။ 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အမျိုးသမီးအင်္ဂါများကို ဆပ်ပြာ သို့မဟုတ် အခြားပစ္စည်းများကို အသုံးပြုခြင်းသည် သင့်အရေပြားကို ခြောက်သွေ့ခြင်း သို့မဟုတ် ယားယံခြင်းများ ဖြစ်စေနိုင်ပါသည်။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46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  <a:spcBef>
                <a:spcPts val="996"/>
              </a:spcBef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ပါဝင်တက်ရောက်သူများက ဓမ္မတာ၏ အခန်းကဏ္ဍကို မည်သို့နားလည်ထားကြောင်းနှင့်ပတ်သက်၍ အဖွဲ့လိုက်ဆွေးနွေးပွဲတစ်ခုနှင့် စတင်ပါ။</a:t>
            </a:r>
          </a:p>
          <a:p>
            <a:pPr>
              <a:lnSpc>
                <a:spcPct val="150000"/>
              </a:lnSpc>
              <a:spcBef>
                <a:spcPts val="996"/>
              </a:spcBef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  <a:spcBef>
                <a:spcPct val="0"/>
              </a:spcBef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ထည့်သွင်းစဉ်းစားရမည့် မေးခွန်းများ*-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သင့်ဘာသာစကားဖြင့် ဓမ္မတာကို မည်သို့ခေါ်သနည်း။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ဓမ္မတာဆိုတာဘာလဲ။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အမျိုးသမီးများ ဘာကြောင့် ဓမ္မတာလာပါသလဲ။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ဓမ္မတာလာချိန်အတွင်းနှင့် ဓမ္မတာတစ်ခုနှင့်တစ်ခုကြားမှာ အမျိုးသမီးခန္ဓာကိုယ်တွင် မည်သည်တို့ဖြစ်ပျက်သနည်း။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သင့်ယဉ်ကျေးမှုမှာ ဓမ္မတာလာချိန်အကြောင်း ပြော၍အဆင်ပြေပါသလား။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ပထမဆုံးဓမ္မတာမလာမီတွင် ဓမ္မတာအကြောင်း သိထားခဲ့ပါသလား။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ဓမ္မတာအကြောင်း သင်မည်သို့သိရှိခဲ့သနည်း။ ကျောင်းမှ၊ သင့်မိသားစု သို့မဟုတ် ရပ်ရွာအသိုက်အဝန်းထဲမှ အခြားအမျိုးသမီးတစ်ဦးထံမှလား။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သင့်ယဉ်ကျေးမှုတွင် မည်သည့်လစဉ်သုံးပစ္စည်းများကို အသုံးပြုသနည်း။</a:t>
            </a:r>
            <a:b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endParaRPr lang="en-AU" sz="1200" dirty="0">
              <a:solidFill>
                <a:srgbClr val="0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*ပံ့ပိုးသူအတွက်မှတ်ချက် - အကျဉ်းချုပ်ဆွေးနွေးမှုတစ်ခုကို ဦးဆောင်နိုင်မည့် မေးခွန်းအနည်းငယ်ကို ရွေးပါ။</a:t>
            </a:r>
            <a:endParaRPr lang="en-AU" sz="1200" u="non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455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lnSpc>
                <a:spcPct val="150000"/>
              </a:lnSpc>
              <a:buNone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အောက်ပါတို့ဖြစ်လျှင် သင်သည် ဆရာဝန် သို့မဟုတ် သူနာပြုတစ်ဦးနှင့် စကားပြောသင့်သည် -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 သို့မဟုတ် ရာသီစက်ဝန်းက သင့်ကိုစိုးရိမ်ပူပန်စေလျှင် 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သင့်ဓမ္မတာက သင့်ကိုကိစ္စရပ်များ မလုပ်ဆောင်နိုင်အောင် အဟန့်အတားဖြစ်စေလျှင်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သင်အလွန်အမင်း သွေးဆင်းနေလျှင်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လတိုင်းတူညီသောအချိန်တွင် ဓမ္မတာလာခြင်းမရှိလျှင်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လုံးဝ ဓမ္မတာမလာလျှင်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ဓမ္မတာလာချိန်များကြား သို့မဟုတ် လိင်ဆက်ဆံပြီးနောက် သွေးဆင်းလျှင်။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596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မှတ်ထားရန်-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ဓမ္မတာလာခြင်းသည် သဘာဝဖြစ်သည်။ သင်ဓမ္မတာလာခြင်းနှင့်ပတ်သက်၍ ရှက်ရွံ့ရန် သို့မဟုတ် စိတ်ကသိကအောက်ဖြစ်ရန် မလိုပါ။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၎င်းသည် သင့်ရာသီစက်ဝန်းကို ခြေရာခံရန် အထောက်အကူပြုပါသည်။</a:t>
            </a:r>
          </a:p>
          <a:p>
            <a:pPr marL="180000" indent="-1800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သင့်ဓမ္မတာက သင့်ကို စိုးရိမ်ပူပန်စေပါက ဆရာဝန် သို့မဟုတ် သူနာပြုတစ်ဦးနှင့် စကားပြောပါ။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7426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78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ဓမ္မတာအားလုံးမှာ ကွဲပြားခြားနားပါသည်၊ အများအားဖြင့် ဓမ္မတာသည် မည်သည့်ပုံရှိပြီး မည်သည့်လက္ခဏာများမှာ ပုံမှန်ဖြစ်သည်ကို သိထားရန် အရေးကြီးပါသည်။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ဦးစွာ ဓမ္မတာလာချိန်အတွင်း မျှော်လင့်ထားရမည့်အရာများအကြောင်း ကျွန်ုပ်တို့ ဆွေးနွေးပါမည်။ ထို့နောက် ပုံမှန်မဟုတ်သောအရာများအကြောင်းနှင့် မည်သည့်အချိန်တွင် ဆရာဝန် သို့မဟုတ် သူနာပြုတစ်ဦးနှင့် စကားပြောဆိုသင့်သည်ကို ပြောပါမည်။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21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ရာသီလာခြင်း သို့မဟုတ် သွေးဆင်းခြင်းဟုလည်း ခေါ်သည့် ဓမ္မတာမှာ -</a:t>
            </a:r>
          </a:p>
          <a:p>
            <a:pPr marL="179525" indent="-17952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သင့်မိန်းမကိုယ်မှ တစ်လတစ်ကြိမ်သွေးဆင်းခြင်းဖြစ်သည်</a:t>
            </a:r>
          </a:p>
          <a:p>
            <a:pPr marL="179525" indent="-17952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သင်ကိုယ်ဝန်မရှိနေသည့် သဘောဖြစ်သည်</a:t>
            </a:r>
          </a:p>
          <a:p>
            <a:pPr marL="179525" indent="-17952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ရာသီစက်ဝန်း၏ အစိတ်အပိုင်းဖြစ်သည်။</a:t>
            </a:r>
          </a:p>
          <a:p>
            <a:pPr marL="179525" indent="-1795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ဩစတြေးလျနိုင်ငံရှိ မိန်းကလေးအများစုသည်</a:t>
            </a:r>
            <a:r>
              <a:rPr lang="my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အသက် 12 နှစ် သို့မဟုတ် 13 နှစ်တွင် ပထမဆုံး ဓမ္မတာလာကြသော်လည်း အချို့မှာ ကိုးနှစ်မှပင်စ၍ စောလာခြင်း၊ 16 နှစ်မှစ၍ နောက်ကျလာတတ်ခြင်းများရှိတတ်သည်။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endParaRPr lang="en-AU" sz="1200" dirty="0">
              <a:latin typeface="Myanmar Text" panose="020B0502040204020203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50000"/>
              </a:lnSpc>
              <a:spcAft>
                <a:spcPts val="806"/>
              </a:spcAft>
              <a:buFont typeface="Symbol" panose="05050102010706020507" pitchFamily="18" charset="2"/>
              <a:buNone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အမျိုးသမီးအများစုသည် အသက် 45 နှစ်မှ 55 နှစ်အရွယ်တွင် နောက်ဆုံးဓမ္မတာ လာတတ်သည်။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545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defTabSz="95746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လစဉ် သင့်ခန္ဓာကိုယ်သည် ရာသီစက်ဝန်းဟုခေါ်သည့် အတွဲလိုက်ပြောင်းလဲမှုများကို ကြုံတွေ့ရသည်။ ဓမ္မတာစက်ဝန်း၏ အခန်းကဏ္ဍမှာ ဖြစ်နိုင်ချေရှိသည့် ကိုယ်ဝန်အတွက် သင့်ခန္ဓာကိုယ်ကို ပြင်ဆင်ရန်ဖြစ်သည်။ </a:t>
            </a:r>
          </a:p>
          <a:p>
            <a:pPr marL="180000" indent="-180000" defTabSz="95746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ပျမ်းမျှရာသီစက်ဝန်းတစ်ခုသည် 28 ရက်ခန့်ကြာမြင့်သော်လည်း ရက်အနည်းငယ်ပို၍ တိုနိုင် သို့မဟုတ် ရှည်နိုင်ပါသည်။ 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စက်ဝန်းသည် သင့်ဓမ္မတာပထမရက်တွင် စတင်ပြီး သင်၏ နောက်ဓမ္မတာမတိုင်မီ နောက်ဆုံးရက်အထိ ကြာမြင့်သည်။</a:t>
            </a:r>
          </a:p>
          <a:p>
            <a:pPr marL="180000" indent="-1800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သင့်စက်ဝန်းအလယ်တွင် သင်သည် (အမျိုးသားတစ်ဦးနှင့် လိင်တံနှင့်မိန်းမကိုယ် တိုက်ရိုက်လိင်ဆက်ဆံမှုရှိပြီး သန္ဓေတားနည်းမသုံးပါက) ကိုယ်ဝန်ရနိုင်ချေ အများဆုံးဖြစ်သည်။ </a:t>
            </a:r>
          </a:p>
          <a:p>
            <a:pPr marL="180000" indent="-180000" defTabSz="91428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သင်ကိုယ်ဝန်မရပါက </a:t>
            </a:r>
            <a:r>
              <a:rPr lang="my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သင့်ဓမ္မတာသည်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ပုံမှန်အတိုင်းလာမည်ဖြစ်ပြီး ရာသီစက်ဝန်း ပြန်စမည်ဖြစ်သည်။ 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3632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ဓမ္မတာလာခြင်းသည် သဘာဝဖြစ်ပြီး ကျန်းမာရေးနှင့်ညီညွတ်ကာ ရှက်သည်ဟုခံစားရမည့်အရာ သို့မဟုတ် စိတ်ကသိကအောက် ဖြစ်ရမည့်အရာ မဟုတ်ပါ။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30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ဓမ္မတာလာချိန်အတွင်း မျှော်မှန်းထားရမည့်အရာအကြောင်း ပြောကြရအောင်။ 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08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 rtl="0">
              <a:lnSpc>
                <a:spcPct val="150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ဓမ္မတာမလာမီ ရက်သတ္တပတ်အတွင်း သင်သည် လက္ခဏာအချို့ကို သတိပြုမိပါမည်။ သင့်တွင်-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ရင်သားနာကျင်ခြင်း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ဝက်ခြံပေါက်ခြင်း</a:t>
            </a: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80000" indent="-180000" rtl="0">
              <a:lnSpc>
                <a:spcPct val="150000"/>
              </a:lnSpc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အိမ်သာသွားရခက်ခဲခြင်း (ဝမ်းချုပ်ခြင်း)</a:t>
            </a:r>
          </a:p>
          <a:p>
            <a:pPr marL="180000" indent="-180000" rtl="0">
              <a:lnSpc>
                <a:spcPct val="150000"/>
              </a:lnSpc>
              <a:buFont typeface="Arial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ခေါင်းကိုက်ခြင်း</a:t>
            </a: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စိတ်အခြေအနေပြောင်းလဲခြင်း၊ ဥပမာ ရုတ်တရက် ဝမ်းနည်းခြင်း သို့မဟုတ် ဒေါသထွက်ခြင်း သို့မဟုတ် စိတ်ဆိုးခြင်း။ 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ဤလက္ခဏာများမှာ ပုံမှန်အားဖြင့် သင့်ဓမ္မတာစတင်သည်နှင့် ရပ်သွားပါမည်။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အမျိုးသမီးများသည် ဤလက္ခဏာများကို ၎င်းတို့ဘာသာ ဖြေရှင်းနိုင်ပြီး ၎င်း၏နေ့စဉ်လှုပ်ရှားဆောင်ရွက်မှုများကို ပုံမှန်အတိုင်း ဆက်လုပ်နိုင်ပါသည်။</a:t>
            </a:r>
          </a:p>
          <a:p>
            <a:pPr>
              <a:lnSpc>
                <a:spcPct val="150000"/>
              </a:lnSpc>
            </a:pP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1B74-3630-4DFC-99C3-481106A10C5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695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B597-3947-3344-715A-9CEFDC34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6CF72-86E3-15FA-5934-BA56B771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6B76-A02D-431F-A8C2-44F9C958A88D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006D9-7A4F-67FF-187D-3C5C0664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1C7AD-25F2-8CC5-B5BF-A9084D55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197E-EDC3-46B2-A84D-BDD47BA8DA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30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B0138-DFAB-C614-E288-F70C4FD8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66E3F-9920-EEEB-FFC7-229A2CBC3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1078-EEC3-057B-CDC2-60B519FEF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F56B76-A02D-431F-A8C2-44F9C958A88D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57C4B-E123-04EF-C0F1-5A858FFF2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0D714-68AE-70EF-1454-A953C17B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1197E-EDC3-46B2-A84D-BDD47BA8DA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538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DA75E5-4879-000D-2845-7D013FE3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" sz="5400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ဓမ္မတာလာခြင်း။</a:t>
            </a:r>
            <a:endParaRPr lang="en-AU" sz="5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EC5C5-D445-6E19-0F51-5B5F56197D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F5CC2D-7127-636D-E8BD-27B15636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BF9FE-506A-A1AB-4766-5663B65BB2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4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7EE4C3-01E4-DADF-2BEC-B29CDC9C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56B2F-A818-6313-A976-217543DE18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562774-0B6E-D960-BF5B-290BC398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B3D76-9C5F-6565-1256-17FDA245F9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A0378C-BEBD-EE7A-7C5F-8588D307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13230-F98B-B613-AE27-A45BA4CC5C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6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2E6487-3A59-A472-467C-5DDC7050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lnSpc>
                <a:spcPct val="130000"/>
              </a:lnSpc>
            </a:pPr>
            <a:r>
              <a:rPr lang="my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ဓမ္မတာ</a:t>
            </a:r>
            <a:r>
              <a:rPr lang="en-US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</a:t>
            </a:r>
            <a:r>
              <a:rPr lang="my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ကိုက်ခဲနာကျင်မှုသည် </a:t>
            </a:r>
            <a:br>
              <a:rPr lang="my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သင်၏</a:t>
            </a:r>
            <a:r>
              <a:rPr lang="en-US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 </a:t>
            </a:r>
            <a:r>
              <a:rPr lang="my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ပုံမှန်လှုပ်ရှားဆောင်ရွက်မှုများ လုပ်ဆောင်ခြင်းကို </a:t>
            </a:r>
            <a:br>
              <a:rPr lang="my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အတားအဆီးမဖြစ်စေသင့်ပါ။</a:t>
            </a:r>
            <a:endParaRPr lang="en-AU" sz="28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73484-F68D-AACE-4727-369F3CBCB5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6FE916-365A-DFB6-A75E-EE646845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30000"/>
              </a:lnSpc>
            </a:pPr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ဓမ္မတာလာချိန်အတွင်း မည်သည်က ပုံမှန်မဟုတ်သနည်း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C1269-0E66-DB5B-E8FF-B172A04CD3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0D17F0-2E49-5F4E-123C-88F6A29E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214DB-0040-AEC0-8DE9-4BB2E45A7A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C25A10-872C-5029-00E6-86D303DB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3E599-A24C-04A0-0C95-1B2D1B63A6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A16DD5-D5CC-C938-F950-74D98F1D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BCDFF-CE76-83BA-FBD1-F0388AF6B3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9A908F-FAF2-0E8B-B6A4-0D85C6C9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2B055-8D3B-F27E-6D9C-4D7A04E78E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9221B9-9AD3-2A37-4683-B0BB732D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975F4-B627-99E9-F3A0-7E54FD239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3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4533B4-90F0-8B23-A622-33744101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A2121-84F6-F03E-A858-D048A0C937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4B5A72-7927-A2B9-109C-F85842BE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9A9AD-87E6-38D9-4D5B-FABC0905D5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4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F1FE98-FE5F-79A7-D22D-5F7CFB7C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30000"/>
              </a:lnSpc>
            </a:pPr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လစဉ်သုံးပစ္စည်းများနှင့် ဓမ္မတာလာချိန်အတွင်း တစ်ကိုယ်ရေသန့်ရှင်းရေး</a:t>
            </a:r>
            <a:endParaRPr lang="en-AU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D3174-2BC6-585D-9220-847129C03C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1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993A69-4BE9-765A-7549-48B72339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E18A6-6857-DBA0-4FEA-416AB229F0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9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1A067D-2084-8395-EA65-CC113A97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C83B5-E718-2915-FE53-038982074B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9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76041-EB5F-E106-6663-2AEA6439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1BAEE-C8B8-329E-D6D9-588E5D8315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864BA0-149A-A272-CB61-9D693AB1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A8BE3-F3DF-B67E-5FEC-2422C59D42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2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AF7D5C-E6B5-B46E-AEAB-37269E00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6808D-F9D1-26BC-A330-E9649C6F52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53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E25CD9-CE8C-30CC-FCDA-CA029D7F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C9AF9-8530-7EC8-75D2-B5E920195E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27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FDA959-084B-D730-F43C-2FDBB0CD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490BC-9C4F-EA62-F934-DB94BEAB17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0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D562EF-2EA0-DB32-CBEE-83A7801B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10000"/>
              </a:lnSpc>
              <a:spcBef>
                <a:spcPts val="1800"/>
              </a:spcBef>
            </a:pPr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My Body. My Health.</a:t>
            </a:r>
            <a:br>
              <a:rPr lang="my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ကျန်းမာရေးပညာပေးကိရိယာငယ်။</a:t>
            </a:r>
            <a:endParaRPr lang="en-AU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0C744-37C6-0B0D-461A-B7137D08CF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54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BA562F-3289-B8AB-F7D2-21482953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A8182-ABA1-3D4D-E44C-E9D84C7DE2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77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BCAA02-2B2A-8EAE-0D0D-C8F9A782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9474E-4C3E-6672-3C03-A556A55248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44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117E6A-ACAB-A7E2-F878-CB3C1D83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မှတ်ထားရန်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1413C-EF56-CC64-BE7D-25F30506B7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6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D96F85-F2F8-9CFF-E7F0-B4284F13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6528B-3FED-2E10-B877-F78049BC51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2AEDB9-914F-28B9-C0BD-D4C6BE68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" sz="3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ဆွေးနွေး</a:t>
            </a:r>
            <a:endParaRPr lang="en-AU" sz="3800" b="1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946F0-1B65-50BA-FCC8-7EFE13B929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2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9791A9-D99E-0178-3EBD-0C9B4F7E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ဓမ္မတာဆိုတာဘာလဲ။</a:t>
            </a:r>
            <a:endParaRPr lang="en-AU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DD419-8915-29D2-AA19-E1881BD436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8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D52FDE-247D-AC03-AAD3-9DDDD4A2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07763-AB6D-F502-CD62-48F2D936E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2A0A36-13E5-1C99-7349-DEB8BD62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46DA7-E106-9082-5D34-F7CF2C746B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72CF16-BE88-2ACB-D394-BF4E466E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A07A2-8059-957A-F20E-3C43B7D11F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C38987-3115-6385-73F6-70FD7461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30000"/>
              </a:lnSpc>
            </a:pPr>
            <a:r>
              <a:rPr lang="my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ဓမ္မတာလာချိန်အတွင်း မည်သည်က ပုံမှန်ဖြစ်သနည်း</a:t>
            </a:r>
            <a:endParaRPr lang="en-AU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7C7C2-471E-42D5-34EE-6034C145B5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9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8475</Words>
  <Application>Microsoft Office PowerPoint</Application>
  <PresentationFormat>Widescreen</PresentationFormat>
  <Paragraphs>191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Myanmar Text</vt:lpstr>
      <vt:lpstr>Pyidaungsu</vt:lpstr>
      <vt:lpstr>Symbol</vt:lpstr>
      <vt:lpstr>Office Theme</vt:lpstr>
      <vt:lpstr>ဓမ္မတာလာခြင်း။</vt:lpstr>
      <vt:lpstr>PowerPoint Presentation</vt:lpstr>
      <vt:lpstr>My Body. My Health. ကျန်းမာရေးပညာပေးကိရိယာငယ်။</vt:lpstr>
      <vt:lpstr>ဆွေးနွေး</vt:lpstr>
      <vt:lpstr>ဓမ္မတာဆိုတာဘာလဲ။</vt:lpstr>
      <vt:lpstr>PowerPoint Presentation</vt:lpstr>
      <vt:lpstr>PowerPoint Presentation</vt:lpstr>
      <vt:lpstr>PowerPoint Presentation</vt:lpstr>
      <vt:lpstr>ဓမ္မတာလာချိန်အတွင်း မည်သည်က ပုံမှန်ဖြစ်သနည်း</vt:lpstr>
      <vt:lpstr>PowerPoint Presentation</vt:lpstr>
      <vt:lpstr>PowerPoint Presentation</vt:lpstr>
      <vt:lpstr>PowerPoint Presentation</vt:lpstr>
      <vt:lpstr>PowerPoint Presentation</vt:lpstr>
      <vt:lpstr>ဓမ္မတာ ကိုက်ခဲနာကျင်မှုသည်  သင်၏ ပုံမှန်လှုပ်ရှားဆောင်ရွက်မှုများ လုပ်ဆောင်ခြင်းကို  အတားအဆီးမဖြစ်စေသင့်ပါ။</vt:lpstr>
      <vt:lpstr>ဓမ္မတာလာချိန်အတွင်း မည်သည်က ပုံမှန်မဟုတ်သနည်း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လစဉ်သုံးပစ္စည်းများနှင့် ဓမ္မတာလာချိန်အတွင်း တစ်ကိုယ်ရေသန့်ရှင်းရေး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မှတ်ထားရန်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2</cp:revision>
  <dcterms:created xsi:type="dcterms:W3CDTF">2024-08-08T04:12:22Z</dcterms:created>
  <dcterms:modified xsi:type="dcterms:W3CDTF">2024-08-08T04:22:57Z</dcterms:modified>
</cp:coreProperties>
</file>