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23" autoAdjust="0"/>
  </p:normalViewPr>
  <p:slideViewPr>
    <p:cSldViewPr snapToGrid="0">
      <p:cViewPr varScale="1">
        <p:scale>
          <a:sx n="119" d="100"/>
          <a:sy n="119" d="100"/>
        </p:scale>
        <p:origin x="1854" y="108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29274-C284-4CB2-9EFB-28F9D5600BCB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CC33-C3F4-4AF4-A0B8-7A258585CB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32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سنتحدث اليوم عن الدورات الشهرية:</a:t>
            </a:r>
          </a:p>
          <a:p>
            <a:pPr marL="179525" indent="-179525" algn="r" rtl="1">
              <a:spcBef>
                <a:spcPct val="0"/>
              </a:spcBef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هي دورة الطمث</a:t>
            </a:r>
          </a:p>
          <a:p>
            <a:pPr marL="179525" indent="-179525" algn="r" rtl="1">
              <a:spcBef>
                <a:spcPct val="0"/>
              </a:spcBef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يمكن توقعه خلال الدورة الشهرية</a:t>
            </a:r>
          </a:p>
          <a:p>
            <a:pPr marL="179525" indent="-179525" algn="r" rtl="1">
              <a:spcBef>
                <a:spcPct val="0"/>
              </a:spcBef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هو غير طبيعي خلال الدورة الشهرية</a:t>
            </a:r>
          </a:p>
          <a:p>
            <a:pPr marL="179525" marR="0" lvl="0" indent="-179525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متى يجب زيارة الطبيب أو الممرضة بشأن دورتِك الشهرية</a:t>
            </a:r>
          </a:p>
          <a:p>
            <a:pPr marL="179525" indent="-179525" algn="r" rtl="1">
              <a:spcBef>
                <a:spcPct val="0"/>
              </a:spcBef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هي منتجات الدورة الشهرية المختلفة.</a:t>
            </a:r>
            <a:endParaRPr lang="en-US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/>
            <a:endParaRPr lang="en-AU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80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57468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في الأسبوع الذي يسبق الدورة الشهرية، قد تلاحظين بعض الأعراض. قد يكون لديكِ: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ألم في الثديين</a:t>
            </a:r>
          </a:p>
          <a:p>
            <a:pPr marL="180000" marR="0" lvl="0" indent="-180000" algn="r" defTabSz="914400" rtl="1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بثور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مشكلة في الذهاب إلى المرحاض (الإمساك)</a:t>
            </a:r>
          </a:p>
          <a:p>
            <a:pPr marL="180000" marR="0" lvl="0" indent="-1800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صداع</a:t>
            </a:r>
          </a:p>
          <a:p>
            <a:pPr marL="180000" marR="0" lvl="0" indent="-180000" algn="r" defTabSz="914400" rtl="1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تغيرات في المزاج، على سبيل المثال الشعور فجأة بالحزن أو الغضب أو الانفعال.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عادةً ما تتوقف هذه الأعراض بمجرد بدء الدورة الشهرية.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 لمعظم النساء إدارة هذه الأعراض بأنفسهن ومواصلة أنشطتهن اليومية كالمعتاد.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اليوم الأول من دورة الطمث هو اليوم الأول من الدورة الشهرية. </a:t>
            </a:r>
          </a:p>
          <a:p>
            <a:pPr marL="179525" marR="0" lvl="0" indent="-179525" algn="r" defTabSz="957468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تحدث الدورة الشهرية مرة واحدة في الشهر وتستمر من 3 إلى 7 أيام. </a:t>
            </a:r>
          </a:p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خلال هذا الوقت، تتفكك بطانة رحمك لأنك لم تصبحي حاملًا وتخرج من الجسم عبر المهبل. هذا هو دم الدورة الشهرية.</a:t>
            </a:r>
          </a:p>
          <a:p>
            <a:pPr marL="0" marR="0" lvl="0" indent="0" algn="r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57468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في أول عام إلى عامين بعد بدء الدورة الشهرية لديكِ، قد لا تأتي الدورة الشهرية بانتظام كل شهر.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43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تتغير كمية الدم التي تفقديها طوال الدورة الشهرية. </a:t>
            </a:r>
          </a:p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يكون النزيف أخف في البداية ويزداد غزارة في منتصف الدورة الشهرية ثم يصبح أخف مرة أخرى في النهاية. </a:t>
            </a:r>
          </a:p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قد يكون لديك مجرد نقط من الدم في بعض الأيام.</a:t>
            </a:r>
          </a:p>
          <a:p>
            <a:pPr marL="179525" marR="0" lvl="0" indent="-179525" algn="r" defTabSz="957468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 أن يتراوح لون دم الدورة الشهرية من الأحمر الفاتح إلى البني الداكن ويتغير خلال الدورة الشهرية.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9525" marR="0" lvl="0" indent="-179525" algn="r" defTabSz="95746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07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0000"/>
              </a:lnSpc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قد تشعرين بألم في بطنك أو أسفل الظهر خلال أول يومين من الدورة الشهرية.</a:t>
            </a:r>
          </a:p>
          <a:p>
            <a:pPr algn="r" rtl="1">
              <a:lnSpc>
                <a:spcPct val="100000"/>
              </a:lnSpc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يكون ألم الدورة الشهرية أمرًا طبيعيًا في الحالات التالية: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9525" indent="-179525" algn="r" rtl="1">
              <a:lnSpc>
                <a:spcPct val="100000"/>
              </a:lnSpc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موجود فقط في أول يوم أو يومين من دورتك الشهرية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9525" indent="-179525" algn="r" rtl="1">
              <a:lnSpc>
                <a:spcPct val="100000"/>
              </a:lnSpc>
              <a:buFont typeface="Arial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ويختفي عند استخدام:</a:t>
            </a:r>
          </a:p>
          <a:p>
            <a:pPr marL="666000" lvl="1" indent="-179525" algn="r" rtl="1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كمادات الحرارة أو زجاجات الماء الساخن</a:t>
            </a:r>
          </a:p>
          <a:p>
            <a:pPr marL="666000" lvl="1" indent="-179525" algn="r" rtl="1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أدوية آلام الدورة الشهرية، مثل الإيبوبروفين (Nurofen </a:t>
            </a:r>
            <a:r>
              <a:rPr lang="ar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TM</a:t>
            </a: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pPr marL="666000" lvl="1" indent="-179525" algn="r" rtl="1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تمارين خفيفة مثل التمدد أو اليوجا.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48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يجب ألا تمنعك آلام الدورة الشهرية من القيام بالأنشطة اليومية المعتادة، مثل: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رعاية عائلتك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مقابلة الأصدقاء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رعاية الحديقة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الذهاب للتسوق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العمل أو الذهاب إلى المدرسة.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96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Calibri"/>
                <a:cs typeface="Dubai" panose="020B0503030403030204" pitchFamily="34" charset="-78"/>
              </a:rPr>
              <a:t>سنتحدث الآن عما هو غير طبيعي خلال الدورة الشهرية ومتى يجب عليك التحدث إلى طبيب أو ممرضة.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933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تشعر بعض النساء بأعراض شديدة قبل أسبوع أو نحو ذلك من كل دورة شهرية حتى بدء الدورة الشهرية.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قد تظهر عليهن أعراض مثل: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الشعور بالحزن أو القلق الشديدين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الغضب أو سرعة الانفعال الشديدين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الشعور بالتعب أو الإرهاق بشكل غير عادي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نوبات الهلع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وجود أفكار لإيذاء النفس.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إذا كنتِ تعانيين من هذه الأعراض الشديدة وتمنعك من القيام بأنشطتك اليومية، فهذا ليس طبيعيًا.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22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ليس من الطبيعي للدورة الشهرية: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أن تدوم لأكثر من 8 أيام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ألا تأتي كل شهر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ألا تأتي في نفس الوقت تقريبًا كل شهر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ألا تأتي على الإطلاق (وأنتِ تعلمين أنك لست حاملاً).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66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ليس من الطبيعي أن تنزفي بشدة أثناء الدورة الشهرية. يكون نزيفك شديدًا إذا: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 يجب عليكِ تغيير الفوطة أو السدادة القطنية كل ساعتين أو أكثر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 يجب عليكِ تغيير الفوطة الخاصة بك بين عشية وضحاها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تسرب النزف إلى ملابسك</a:t>
            </a:r>
          </a:p>
          <a:p>
            <a:pPr marL="180000" marR="0" lvl="1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شاهدتي جلطات دموية أكبر في الحجم من عملة 50 سنتًا.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كما أنه ليس من الطبيعي أن تنزفي بين الدورات الشهرية أو بعد ممارسة الجنس.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28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ألم الدورة الشهرية ليس طبيعيًا إذا: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منعك من القيام بأنشطتك اليومية والاستمتاع بحياتك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لم يكن بإمكانك الذهاب إلى المدرسة أو العمل بسبب ذلك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 لا يختفي مع مسكنات الألم، مثل الإيبوبروفين (Nurofen </a:t>
            </a:r>
            <a:r>
              <a:rPr kumimoji="0" lang="a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TM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).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9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54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إذا كنتِ قلقة بشأن الدورة الشهرية أو لديك أي من الأعراض غير الطبيعية، فتحدثي إلى طبيب أو ممرضة.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812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 أن يساعدك تتبع الدورة الشهرية وتسجيل جميع الأعراض، مثل الألم والمزاج ومقدار النزيف أو الإمساك، في: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فهم دورتك الشهرية بشكل أفضل </a:t>
            </a:r>
          </a:p>
          <a:p>
            <a:pPr marL="180000" marR="0" lvl="0" indent="-180000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معرفة متى ستأتي دورتك الشهرية والاستعداد لها</a:t>
            </a:r>
          </a:p>
          <a:p>
            <a:pPr marL="180000" marR="0" lvl="0" indent="-180000" algn="r" defTabSz="95746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ملاحظة أي تغييرات غير طبيعية بالنسبة لكِ، حتى تعرفي ما إذا كنتِ بحاجة إلى زيارة طبيب أو ممرضة.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تتبعي دورتك الشهرية باستخدام تقويم أو مفكرة أو تطبيق هاتف ذكي.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سجلي متى تبدأ الدورة الشهرية ومدة استمرارها وأي أعراض تعانين منها، مثل الألم أو النزيف الشديد. 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ستكون هذه المعلومات مهمة إذا كنتِ بحاجة إلى زيارة طبيب أو ممرضة بشأن دورتك الشهرية.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079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لنتحدث عن منتجات الدورة الشهرية المختلفة والنظافة خلال الدورة الشهرية.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348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هناك منتجات مختلفة يمكنك استخدامها لإدارة تدفق الدم عندما تأتي الدورة الشهرية. وتشمل هذه: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الفوط الصحية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السدادات القطنية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ملابس داخلية خاصة بالدورة الشهرية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كؤوس الحيض.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سنتحدث أكثر عن كل منتج من هذه المنتجات. أهم شيء هو العثور على ما يناسبك ويساعدك على الشعور بمزيد من الراحة عندما تأتي الدورة الشهرية.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913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الفوط الصحية عبارة عن شرائط من مادة ناعمة تلتصق بملابسك الداخلية وتمتص دم الدورة الشهرية.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تتميز الفوط الصحية بأحجام مختلفة، مثل «خفيفة» أو «متوسطة» أو «ثقيلة» أو «فائقة». يمكنك اختيار الحجم الذي يناسب تدفق الدم.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من الجيد تغيير الفوطة الصحية كل 3 إلى 4 ساعات.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أيضًا الحصول على فوط صحية قابلة لإعادة الاستخدام. هذه الفوط الصحية مصنوعة من القماش. يمكن غسلها واستخدامها مرة أخرى.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70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السدادات القطنية تشبه المقابس القطنية التي يمكنك وضعها في المهبل. تمتص دم الدورة الشهرية. تأتي بأحجام مختلفة لتناسب تدفق الدم. </a:t>
            </a: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لا يزال بإمكانك ممارسة الرياضة والسباحة أثناء ارتداء السدادة القطنية. </a:t>
            </a: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عند إدخال سدادة قطنية، تأكدي من إدخالها بما يكفي. يمكن أن تكون أداة إدخال السدادة مفيدة أثناء تعلمك إدخال السدادات القطنية.</a:t>
            </a: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تحتوي كل سدادة على خيط حتى تتمكني من سحبها للخارج بسهولة.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قومي بتغيير السدادة القطنية كل 4 إلى 6 ساعات، أو 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على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 فترات أقصر إذا كنتِ بحاجة إلى ذلك، اعتمادًا على مدى غزارة تدفق الدم لديكِ.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لا تتركي السدادة القطنية أبدًا لأكثر من 8 ساعات لأنها قد تسبب متلازمة الصدمة السامة. هذه عدوى نادرة جدًا ولكنها خطيرة. </a:t>
            </a:r>
          </a:p>
          <a:p>
            <a:pPr marL="180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تذكري استخدام الفوط الصحية بدلًا من السدادات القطنية طوال الليل واغسلي يديك دائمًا قبل إدخال السدادة القطنية.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673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لا تقومي أبدًا بإلقاء الفوط الصحية أو السدادات القطنية في المرحاض. 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في حالة إلقاء الفوط الصحية أو السدادات القطنية في المرحاض، يمكنك سد المرحاض وإلحاق الضرر بالسباكة.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قومي بلف الفوط الصحية والسدادات القطنية المستعملة في ورق التواليت وضعيها في القمامة أو سلة المهملات الصحية.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364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كؤوس الدورة الشهرية هي أكواب ناعمة يمكنك إدخالها في المهبل. تلتقط دم الدورة الشهرية. تأتي في أشكال وأحجام مختلفة. 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لإدخال كأس الدورة الشهرية، تحتاجين إلى طيه وإدخاله في المهبل مثل السدادة القطنية. ينفرد الكأس داخل المهبل ويلتقط دم الدورة الشهرية.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بمجرد إزالته، قومي بإفراغه وشطفه بالماء وإدخاله مرة أخرى.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استخدام كأس الدورة الشهرية لمدة تصل إلى 12 ساعة في المرة الواحدة. 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من الآمن ارتدائه طوال الليل.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 أن تحتوي كؤوس الدورة الشهرية على كمية من الدم تزيد بمقدار 2-3 مرات عن الفوطة الصحية أو السدادة القطنية.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إعادة استخدام نفس الكأس لمدة تصل إلى 10 سنوات.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قد يستغرق الأمر بعض التدريب قبل أن تكوني واثقة من استخدام كؤوس الدورة الشهرية.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41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الملابس الداخلية الخاصة بالدورة الشهرية هي ملابس داخلية خاصة تمتص دم الدورة الشهرية. تبدو مثل الملابس الداخلية العادية ولكنها تحتوي على بطانة تعمل مثل الفوطة الصحية.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ارتداء ملابس داخلية خاصة بالدورة الشهرية لمدة تصل إلى 12 ساعة اعتمادًا على مدى غزارة الدورة الشهرية. يمكنك ارتدائها طوال الليل.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غسل الملابس الداخلية الخاصة بالدورة الشهرية وإعادة استخدامها.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يمكنك استخدام الملابس الداخلية الخاصة بالدورة الشهرية بمفردها أو بشكل احتياطي للسدادات القطنية أو كأس الدورة الشهرية عندما تكون الدورة الشهرية غزيرة.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088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اغسلي يديك دائمًا قبل وبعد استخدام منتجات الدورة الشهرية.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87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971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لا تحتاجين إلى استخدام الصابون أو جل الاستحمام أو المنتجات الخاصة لغسل أعضائك الخاصة.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يكفي غسل الأجزاء الخاصة بك بلطف بالماء للحفاظ على نظافتها عندما تأتي الدورة الشهرية.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يمكن أن يؤدي استخدام الصابون والمنتجات الأخرى على أعضائك الخاصة إلى جعل بشرتك تشعر بالجفاف أو الحكة.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495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يجب عليكِ التحدث إلى طبيب أو ممرضة في الحالات التالية: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إذا كانت تقلقك الدورة الشهرية أو دورة الطمث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كانت دورتك الشهرية تمنعك من القيام بالأشياء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 نزيفك غزيرًا جدًا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كانت دورتك الشهرية لا تأتي في نفس الوقت تقريبًا من كل شهر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كانت دورتك الشهرية لا تأتي على الإطلاق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كان لديكِ نزيف بين الدورات الشهرية أو بعد ممارسة الجنس.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327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تذكري: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الدورة الشهرية أمر طبيعي. لا تحتاجين إلى الشعور بالخجل أو الإحراج من الدورة الشهرية.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من المفيد تتبع دورة الطمث لديكِ.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تحدثي إلى طبيب أو ممرضة إذا كانت الدورة الشهرية تقلقك.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923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ملاحظة للميسر: قدم تفاصيل الخدمات الصحية المحلية.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96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ابدأي الجلسة بمناقشة جماعية حول كيفية فهم المشاركات في المجموعة لدور الدورة الشهرية.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أسئلة يجب مراعاتها*: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ماذا تسمي الدورة الشهرية في لغتك؟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ما هي الدورة الشهرية؟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لماذا تأتي الدورة الشهرية للنساء؟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ماذا يحدث في جسم المرأة خلال الدورة الشهرية وبين كل دورة شهرية وأخرى؟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هل من المقبول في ثقافتك التحدث عن الدورة الشهرية؟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هل كنتِ تعلمين عن الدورة الشهرية قبل دورتك الشهرية الأولى؟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كيف تعرفتِ على الدورة الشهرية؟ من المدرسة أو من نساء أخريات في عائلتك أو مجتمعك؟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ما هي منتجات الدورة الشهرية التي تستخدمها النساء في ثقافتك؟</a:t>
            </a:r>
            <a:b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</a:b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*ملاحظة للميسرة: اختاري بضعة أسئلة لقيادة مناقشة مختصرة.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79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Calibri"/>
                <a:cs typeface="Dubai" panose="020B0503030403030204" pitchFamily="34" charset="-78"/>
              </a:rPr>
              <a:t>تختلف كل دورة شهرية عن الأخرى، ولكن من المهم معرفة كيف تكون الدورة الشهرية عادةً والأعراض الطبيعية.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Calibri"/>
                <a:cs typeface="Dubai" panose="020B0503030403030204" pitchFamily="34" charset="-78"/>
              </a:rPr>
              <a:t>سنتحدث أولاً عما يمكن توقعه خلال الدورة الشهرية. ثم سنتحدث عن الأشياء غير الطبيعية ومتى يجب عليك التحدث إلى طبيب أو ممرضة.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2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الدورة الشهرية تسمى أيضًا الحيض أو النزيف:</a:t>
            </a:r>
          </a:p>
          <a:p>
            <a:pPr marL="179525" marR="0" lvl="0" indent="-179525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وهي عندما تنزفين من المهبل مرة واحدة في الشهر تقريباً</a:t>
            </a:r>
          </a:p>
          <a:p>
            <a:pPr marL="179525" marR="0" lvl="0" indent="-179525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وهذا يعني أنك لست حامل</a:t>
            </a:r>
          </a:p>
          <a:p>
            <a:pPr marL="179525" marR="0" lvl="0" indent="-179525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وهي جزء من دورة الطمث.</a:t>
            </a:r>
          </a:p>
          <a:p>
            <a:pPr marL="179525" marR="0" lvl="0" indent="-179525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تبدأ الدورة الشهرية لمعظم الفتيات في أستراليا لأول مرة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Times New Roman"/>
                <a:cs typeface="Dubai" panose="020B0503030403030204" pitchFamily="34" charset="-78"/>
              </a:rPr>
              <a:t> 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في سن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Times New Roman"/>
                <a:cs typeface="Dubai" panose="020B0503030403030204" pitchFamily="34" charset="-78"/>
              </a:rPr>
              <a:t> 12 أو 13 عامًا، ولكن قد تأتي لبعضهن في وقت مبكر من سن التاسعة أو تتأخر حتى 16 عامًا.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6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Calibri"/>
                <a:cs typeface="Dubai" panose="020B0503030403030204" pitchFamily="34" charset="-78"/>
              </a:rPr>
              <a:t>تمر معظم النساء بالدورة الشهرية الأخيرة عندما يبلغن من العمر ما بين 45 إلى 55 عامًا.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20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r" defTabSz="957468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يمر جسمك كل شهر بسلسلة من التغييرات تسمى دورة الطمث. دور دورة الطمث هو إعداد جسمك لحمل محتمل. </a:t>
            </a:r>
          </a:p>
          <a:p>
            <a:pPr marL="180000" marR="0" lvl="0" indent="-180000" algn="r" defTabSz="957468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تستغرق دورة الطمث حوالي 28 يومًا في المتوسط ولكن يمكن أن تكون أقصر أو أطول ببضعة أيام. 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تبدأ الدورة في اليوم الأول من الدورة الشهرية وتستمر حتى اليوم الأخير قبل الدورة الشهرية التالية.</a:t>
            </a:r>
          </a:p>
          <a:p>
            <a:pPr marL="180000" marR="0" lvl="0" indent="-1800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يكون من المرجح أن تصبحي حاملًا في منتصف الدورة (إذا مارستِ الجنس مع رجل بإدخال القضيب في المهبل بدون استخدام وسيلة لمنع الحمل). </a:t>
            </a:r>
          </a:p>
          <a:p>
            <a:pPr marL="180000" marR="0" lvl="0" indent="-180000" algn="r" defTabSz="91428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إذا لم تحملي، 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srgbClr val="383C3D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تأتي دورتك الشهرية كالمعتاد</a:t>
            </a: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 وتبدأ دورة الطمث مرة أخرى. 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05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الدورة الشهرية أمر طبيعي وصحي وليست شيئاً يدعو للخجل أو الإحراج.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46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Dubai" panose="020B0503030403030204" pitchFamily="34" charset="-78"/>
                <a:ea typeface="Calibri"/>
                <a:cs typeface="Dubai" panose="020B0503030403030204" pitchFamily="34" charset="-78"/>
              </a:rPr>
              <a:t>لنتحدث عما يمكن توقعه خلال الدورة الشهرية.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CC33-C3F4-4AF4-A0B8-7A258585CB4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9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680E-50C8-597E-7109-5AD906C9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956F0-2FBE-8982-3423-D15F20C2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581D-FABA-498D-B8D6-29494F1EA045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0E62A-72BB-08A9-1CE6-8D31316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B694-263D-72FB-D426-FD7D5147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89D-28AE-47A7-939A-9093AC90CC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23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3EE58-BEDA-41E1-6A70-DF7EA357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8819-F540-B2E0-CAE0-A78E6CC79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2EB1-B122-23BC-A861-D7BF88302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45581D-FABA-498D-B8D6-29494F1EA045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93F7-E455-DA0C-6C26-C9A7F0E55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4C9C-0C64-B528-9DA7-4747242AF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A3C89D-28AE-47A7-939A-9093AC90CC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8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9DE0B-E774-D8E2-3326-7BF012E0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48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الدورات الشهرية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8C79E-1FB1-31F9-871A-FE8E726B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11607-B2FA-F391-1A89-C8C238AB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08270-33FE-2A27-4BB1-A65A7406B5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10BDF-CF47-E83C-DBA4-75704756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698ED-AF0F-CB63-1C62-DBF221FEA3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7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FC389-FF5F-9CCE-525F-EF6B9827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3E843-BE93-EF10-4AF0-E83607859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D82459-6BE4-DA68-9667-2C8D67EE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9CFF1-9275-88FF-C8EF-4E8E951E15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BFAEE-04A5-1B9C-662B-CC3BA109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00000"/>
              </a:lnSpc>
            </a:pPr>
            <a:br>
              <a:rPr lang="a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يجب ألا تمنعك آلام الدورة الشهرية من القيام بأنشطتك المعتادة.</a:t>
            </a:r>
            <a:endParaRPr lang="en-AU" sz="40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09156-50D5-46A3-BDAE-CB50F3B268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7CA20-E0E5-BC44-A8E3-BB844510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هو غير الطبيعي خلال الدورة الشهرية؟</a:t>
            </a:r>
            <a:endParaRPr lang="en-AU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208B7-FE52-623F-60D3-5A7A4D03A2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3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58DB6-29EB-96B8-CEEB-35A73399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87B8D-13B5-824E-378D-208928ECAD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AFE2E-CFF9-B77F-1210-A975A9CF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BD56B-32E5-FE35-9D49-3C8708490B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09F28-C6C5-9E5E-0094-91F07AFD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3A1E6-0977-56A9-85B9-D3A11EF03B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322F62-EB01-5D47-ADD1-31E8863B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B1F8D-9E60-CB57-5B41-528C65679C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237E7-BDCA-FB74-C412-A0A42694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3EE96-01E2-F6B6-3ABD-BD103D27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9BD52-43E4-4339-2AFD-A042AE27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EEB54-3664-39F5-5AF4-E98B46A3F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72DD41-3EFD-A41F-2D3A-9ED1F0D1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3FCDB-2F3B-1DF9-A12B-E5582FB84C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E11A60-B4C0-25D7-E358-93973314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منتجات الدورة الشهرية والنظافة خلال الدورة الشهرية</a:t>
            </a:r>
            <a:endParaRPr lang="en-AU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740A7-A50A-753D-EE0F-B0EB8E79A4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5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4F73B-340D-06AF-41BC-3F48A903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67FAD-56C0-49DE-DF29-842E69B580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AC62E-5B8E-2DD9-AE36-1D843FB6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1C59A-DDCB-E72E-DAB5-6F2F9123D9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4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21E33-7140-AF64-6153-E0C7FD3B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C4678-14EB-0B73-3C11-92BAB633D1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0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208822-F7E9-ACAD-9DF8-C46C1E38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49FE2-6CE3-0338-FC7E-1A25A79BE4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82F9A-B100-B961-150B-C39AA958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4A8D0-94E8-BC47-8B5A-CAEDF4DDA4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7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CF16D-0BA5-6D50-076C-CAA86085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F6C20-35F4-4E63-A3A7-C27EA261B9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7C876-35AD-37B1-A408-6C4D185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361E6-A712-B50F-DF83-0EFE247D52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1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9E389-0325-9559-85FA-01F49ED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40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جسمي My Body. صحتي My Health.</a:t>
            </a:r>
            <a:br>
              <a:rPr lang="ar" sz="40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مجموعة أدوات التثقيف الصحي.</a:t>
            </a:r>
            <a:endParaRPr lang="en-AU" sz="3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673D0-23F9-91F1-DA89-890A4AC5A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8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5358C-B62D-820E-3DBA-57E4279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AFFC7-02F5-EEB0-3B0D-765B4E1F32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77EAE-C52C-92AF-B7AC-6EFE6565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CB370-F23D-05C9-54BD-FB2AFB16F9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0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D6696-E67A-5EF6-E500-C0F5D038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40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تذكري</a:t>
            </a:r>
            <a:r>
              <a:rPr lang="en-US" sz="40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… </a:t>
            </a:r>
            <a:endParaRPr lang="en-AU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E5F02-B870-A371-F62D-FE87DE1406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5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EAD09-DAAB-70A3-271F-B46797D0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3600" b="1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خدمات محلية</a:t>
            </a:r>
            <a:endParaRPr lang="ar" b="1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F2B59-BCDF-156B-3402-45DCAEBDEB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0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41050C-F615-AB6F-0484-E05EB0A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3B9C2-8CD1-C063-7491-ECEAC1EE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73A926-C2B3-8D62-BC99-4765CD63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5C4A3-259A-FCF8-009A-E02F29A675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E88A1-6CDB-8715-95F6-D6A2DBDE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هي الدورة الشهرية؟</a:t>
            </a:r>
            <a:endParaRPr lang="en-AU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016AD-E90D-8159-249C-4A25892BB7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36E4D-8E60-E1DD-3F1D-52748A8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F85C5-9550-9002-8DB9-9A36499802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BAC30D-EFCA-0FDA-5837-EBCBAAB8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0C109-493F-D2B8-CCA8-CA3DBE1AAD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B57C7-378D-23F1-4237-BCD3C11E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4DA2D-F47C-91C7-79ED-0EB5AEB00B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4635D-2420-487D-A78E-40457175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ما هو الطبيعي خلال الدورة الشهرية؟</a:t>
            </a:r>
            <a:endParaRPr lang="en-AU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236ED-7477-C830-BC23-4502BFF4F2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1806</Words>
  <Application>Microsoft Office PowerPoint</Application>
  <PresentationFormat>Widescreen</PresentationFormat>
  <Paragraphs>192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Dubai</vt:lpstr>
      <vt:lpstr>Symbol</vt:lpstr>
      <vt:lpstr>Office Theme</vt:lpstr>
      <vt:lpstr>الدورات الشهرية</vt:lpstr>
      <vt:lpstr>PowerPoint Presentation</vt:lpstr>
      <vt:lpstr>جسمي My Body. صحتي My Health. مجموعة أدوات التثقيف الصحي.</vt:lpstr>
      <vt:lpstr>PowerPoint Presentation</vt:lpstr>
      <vt:lpstr>ما هي الدورة الشهرية؟</vt:lpstr>
      <vt:lpstr>PowerPoint Presentation</vt:lpstr>
      <vt:lpstr>PowerPoint Presentation</vt:lpstr>
      <vt:lpstr>PowerPoint Presentation</vt:lpstr>
      <vt:lpstr>ما هو الطبيعي خلال الدورة الشهرية؟</vt:lpstr>
      <vt:lpstr>PowerPoint Presentation</vt:lpstr>
      <vt:lpstr>PowerPoint Presentation</vt:lpstr>
      <vt:lpstr>PowerPoint Presentation</vt:lpstr>
      <vt:lpstr>PowerPoint Presentation</vt:lpstr>
      <vt:lpstr> يجب ألا تمنعك آلام الدورة الشهرية من القيام بأنشطتك المعتادة.</vt:lpstr>
      <vt:lpstr>ما هو غير الطبيعي خلال الدورة الشهرية؟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منتجات الدورة الشهرية والنظافة خلال الدورة الشهرية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تذكري… </vt:lpstr>
      <vt:lpstr>خدمات محلية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5</cp:revision>
  <dcterms:created xsi:type="dcterms:W3CDTF">2024-08-06T00:45:36Z</dcterms:created>
  <dcterms:modified xsi:type="dcterms:W3CDTF">2024-11-14T00:01:13Z</dcterms:modified>
</cp:coreProperties>
</file>