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18" autoAdjust="0"/>
  </p:normalViewPr>
  <p:slideViewPr>
    <p:cSldViewPr snapToGrid="0">
      <p:cViewPr varScale="1">
        <p:scale>
          <a:sx n="128" d="100"/>
          <a:sy n="128" d="100"/>
        </p:scale>
        <p:origin x="15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2847-556D-4403-9F22-CFEEE4FC0FB4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18580-4DC2-4C4F-B4BD-3E8C076D5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09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riɛtni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titi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mi bi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–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ca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ŋiɛc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ŋiɛ̱c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kua̱r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ba̱r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wi̱cni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ko̱ri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wi̱cni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sz="1200" i="1" dirty="0"/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Thiɛlɛ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titi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dia̱l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kɛ̱liw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Kua̱ny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bi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kui̱dɛ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luɔ̱tkɛ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1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1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lot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ciɛ̱ŋni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jɔkdiɛn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ka̱pkɛ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gaat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la̱tdi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luɔ̱tkɛ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nɛɛni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</a:t>
            </a:r>
          </a:p>
          <a:p>
            <a:endParaRPr lang="en-AU" sz="1200" dirty="0"/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cio̱tdä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‘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’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‘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duŋdu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’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riɛtni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ŋɔa̱kni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jɔc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lɛylɛy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kui̱dɛ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jɔkdɛ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cio̱tdä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‘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’,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duŋda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duɔŋdan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’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‘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ŋuɔt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nya̱l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’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36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le̱e̱r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diit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bidio̱ni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le̱e̱rä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guɛ̱cdiɛn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bidio̱ni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le̱e̱rä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Bidio̱ni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le̱e̱rä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nyuɔ̱thkɛ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ka̱pkɛ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buɔm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–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ran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ran</a:t>
            </a: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gɔydɛ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rëp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Le̱e̱r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626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39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
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lo̱ckiɛn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lo̱ckiɛn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Gɔa̱ɛ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puɔ̱nydɛ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Ta̱a̱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gɔa̱ɛ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bi: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kui̱y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nhia̱l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Australia, GƆA̱Ɛ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Ta̱a̱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19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̱. 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bi:</a:t>
            </a:r>
          </a:p>
          <a:p>
            <a:pPr marL="219075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du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thia̱pi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219075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tɔa̱cɛ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gɔa̱ɛ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ɣɔ̱n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lo̱ckun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ma̱a̱run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buɔ̱m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219075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ria̱li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gɔa̱ɛ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219075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4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te̱kädu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kɛli̱w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gër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te̱kädu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däpkä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ga̱tkä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ran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ran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bɛ̈ɛ̈c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ram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ma̱a̱rädu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tia̱ni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diëth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3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ri̱kni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32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bɛ̱cɛ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ki̱mdu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65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bɛ̈ɛ̈c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aŋot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tia̱ni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pa̱y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luëthkɛ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diit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riɛ̱mdiɛn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673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ɔ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bɛ̈ɛ̈c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yiër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dia̱ni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yiër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dia̱ni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yiëri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dhëtni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tiɛ̱ru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bɛ̈ɛ̈c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pa̱yi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cuɔ̱ŋ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  <a:endParaRPr lang="en-AU" sz="1200" dirty="0">
              <a:latin typeface="+mn-lt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104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cɔa̱lkɛ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kärɔa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ruɔ̱n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diëth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tokɛ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mocɛ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35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668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ri̱kni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määthädun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868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luth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411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luth,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ma̱lädu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luth –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lo̱ckiɛn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lo̱ckiɛn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ka̱mkiɛn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lɛp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sz="12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730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min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ran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
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yi̱k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dhi̱l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ka̱mädiɛn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nhia̱m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100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‘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ɣëc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’,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cɔwdu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jäny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min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‘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käpni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’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nmi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GƆA̱.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487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nämbä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1800RESPECT.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1800RESPECT (1800 737 732)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ŋɔa̱k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ko̱rä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wëc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nämbä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-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tha̱a̱kni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-24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7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Kawayni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nhia̱m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loc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la̱̱t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ŋɔa̱k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gui̱l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1800respect.org.au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wilayɛ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thin.</a:t>
            </a:r>
            <a:endParaRPr lang="en-AU" dirty="0"/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math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diit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dhɔa̱r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lui̱k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defTabSz="1021715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179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08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jiɛ̱n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do̱p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chlamydia, genital herpes, hepatitis B,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 </a:t>
            </a:r>
          </a:p>
          <a:p>
            <a:pPr marL="191770" indent="-191770" defTabSz="101219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cura̱p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cura̱pni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790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-19050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nyuɔ̱thkɛ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bɛ̈ɛ̈c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kuɔ̱rkɛ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bɛ̈ɛ̈n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cow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kuɔ̱rkɛ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bɛ̈ɛ̈c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STIs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kärɔa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dua̱li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ci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STI.</a:t>
            </a:r>
          </a:p>
          <a:p>
            <a:pPr marL="191770" indent="-19177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87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thɛ̱m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 mi:</a:t>
            </a:r>
          </a:p>
          <a:p>
            <a:pPr marL="19050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nyuɔ̱thkɛ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</a:t>
            </a:r>
          </a:p>
          <a:p>
            <a:pPr marL="19050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pa̱yi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19050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nyuɔ̱thkɛ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</a:t>
            </a:r>
          </a:p>
          <a:p>
            <a:pPr marL="19050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
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01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min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ɔ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de̱ri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pälä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lɔa̱c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pi̱ny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thiɛ̱cni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puɔ̱lä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tɔcädu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luɔ̱mdu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nyuɔ̱thkɛ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juɛ̱y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nyuth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guɛ̱cdu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puɔ̱nydu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?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cuɔ̱ri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gui̱c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STI?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?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?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?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Tɛkɛ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nyuɔ̱thkɛ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juɛ̱y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ji? </a:t>
            </a:r>
          </a:p>
          <a:p>
            <a:pPr marL="180975" indent="-180975" defTabSz="9664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/ca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nyuɔ̱thkɛ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juɛ̱y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nyoth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ɛkɛn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bɛ̈ɛ̈c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la̱tkɛ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wutni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bɛ̈ɛ̈c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la̱ckɛ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cow,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pi̱w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lo̱ny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mët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thiɛ̱cni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luɔ̱cni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ki̱ɛmni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kiɛ̱mni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yuɔ̱pkɛ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thiëc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min yup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dërkɛ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riɛ̱m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cow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+mn-lt"/>
            </a:endParaRP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ŋuäny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ro̱lu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liɛl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thɛ̈mkɛ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gui̱c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wi̱c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tia̱ru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)).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na̱ŋɛ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juɔ̱kni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1–2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bi tin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bën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kulɛ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kɔrɛ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warɛga̱k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yɔtikä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ria̱likä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STI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lär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ro̱ŋ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thiɛ̱cni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thiëc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muɔ̱ckɛ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diɛ̱r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85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</a:t>
            </a:r>
            <a:r>
              <a:rPr lang="en-A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luäk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guɔ̱r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lɔa̱c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sng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jeanhailes.org.au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323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-19050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thɛ̱m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0500" indent="-19050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po̱c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agɔa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565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 </a:t>
            </a:r>
          </a:p>
          <a:p>
            <a:pPr defTabSz="1012190" rtl="0">
              <a:defRPr/>
            </a:pP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/ci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lot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kulɛ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429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80975" indent="-180975" defTabSz="9664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973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yiöw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run 10.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kɔa̱ckɛ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a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bɛlɛkci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kibritdä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3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jid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(intrauterine devices - IUDs) –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bɛlɛkci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yiëth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ji̱d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5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run 10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tuɔ̱m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ka̱mkɛ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päthni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diɔ̱k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Times New Roman" panose="02020603050405020304"/>
              </a:rPr>
              <a:t>.</a:t>
            </a:r>
            <a:endParaRPr lang="en-AU" sz="1200" dirty="0">
              <a:latin typeface="+mn-lt"/>
            </a:endParaRPr>
          </a:p>
          <a:p>
            <a:pPr marL="196215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Kiɛ̱mni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kiɛ̱mni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yuɔ̱pkɛ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ca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ŋiɛ̱c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pi̱ny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gupä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IUDs thin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gua̱thni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läth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pi̱ny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duël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ki̱mädu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gui̱c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tiɛ̱r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  <a:endParaRPr lang="en-AU" sz="1200" dirty="0">
              <a:latin typeface="+mn-lt"/>
            </a:endParaRP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IUD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nyɔk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ɛnyɔk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titi.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591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  <a:endParaRPr lang="en-AU" sz="1200" dirty="0"/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cura̱pni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cura̱p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bɛlɛkci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ambukɛ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ŋot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cura̱p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bɛlɛkci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ambukɛ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ŋot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cura̱pni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jid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ŋot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ciɛk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muɔr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ciɛk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pɛlɛthikä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mi̱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kɔ̱c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mi bi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la̱th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rɛy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muɔru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juɔkni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3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pay.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62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Muɔ̱c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 mi ci '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'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'Ta̱a̱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'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benä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'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'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pa̱y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ria̱ru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rue̱tdä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no̱ŋkɛ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pɛ̈ɛ̈th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cuɔ̱pkɛ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3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pe̱k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kɛli̱w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5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190500" lvl="1" indent="-190500" rtl="0"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ji)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0500" lvl="1" indent="-190500" rtl="0"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jäny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0500" lvl="1" indent="-190500" rtl="0"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cura̱p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STIs.</a:t>
            </a:r>
          </a:p>
          <a:p>
            <a:pPr marL="190500" lvl="1" indent="-190500" rtl="0"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114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kui̱dɛ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  <a:p>
            <a:pPr rtl="0"/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 </a:t>
            </a:r>
          </a:p>
          <a:p>
            <a:pPr defTabSz="1012190" rtl="0">
              <a:defRPr/>
            </a:pP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/ci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titi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wa̱nɛmɛ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gɔw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liɛ̱ŋkɛ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kua̱ny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bi̱kɛ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kulɛ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gɔw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liɛŋkɛ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638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Australia,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ji)ɛ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</a:p>
          <a:p>
            <a:pPr marL="666115" lvl="1" indent="-182880" defTabSz="96647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ca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213485" lvl="2" indent="-191770" rtl="0">
              <a:buFont typeface="Courier New" panose="02070309020205020404" pitchFamily="49" charset="0"/>
              <a:buChar char="o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213485" lvl="2" indent="-191770" rtl="0">
              <a:buFont typeface="Courier New" panose="02070309020205020404" pitchFamily="49" charset="0"/>
              <a:buChar char="o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213485" lvl="2" indent="-191770" defTabSz="1021715" rtl="0">
              <a:buFont typeface="Courier New" panose="02070309020205020404" pitchFamily="49" charset="0"/>
              <a:buChar char="o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ca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ca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1800RESPECT (1800 737 732)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yɔtikä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nämbä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-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tha̱a̱kni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-24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7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ŋɔa̱k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loc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</a:t>
            </a:r>
          </a:p>
          <a:p>
            <a:pPr marL="1213485" lvl="2" indent="-19177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099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këni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mɛ̱k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bi:</a:t>
            </a:r>
          </a:p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</a:p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–min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nhia̱m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ŋa̱ckɛ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ŋuɔ̱tni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gat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pi̱th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gatdɛ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gat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– min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gat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cop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juɔkni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20).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94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588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ŋuɔ̱tni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Australia.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defTabSz="101219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Australia,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ruëtdu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cuɔ̱ŋ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inɔ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defTabSz="101219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Australia.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ji)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dhɔa̱r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ro̱ŋ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wilayɛ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395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3090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-190500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Australia,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cuɔ̱ŋ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min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puɔ̱nydu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kuëny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da̱pädu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, min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ruëtdä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</a:t>
            </a:r>
          </a:p>
          <a:p>
            <a:pPr marL="190500" indent="-19050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ci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mi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rɛw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pua̱nydu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ram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käpä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kua̱ny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cɔa̱lkɛ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ca̱r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pua̱th</a:t>
            </a:r>
            <a:r>
              <a:rPr lang="en-AU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0500" indent="-19050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GƆA̱. 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7937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). </a:t>
            </a:r>
          </a:p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lëny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 </a:t>
            </a:r>
          </a:p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 </a:t>
            </a:r>
          </a:p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nhia̱m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ruët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</a:t>
            </a:r>
          </a:p>
          <a:p>
            <a:pPr marL="189865" indent="-18986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thiɛ̱l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gat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5891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1800RESPECT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1800RESPECT (1800 737 732)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ŋɔa̱k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ko̱rä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wëc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nämbä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-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tha̱a̱kni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-24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7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Kawayni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nhia̱m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loc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ŋɔa̱k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li̱ŋ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ji. 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gui̱l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1800respect.org.au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wilayɛ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thin.</a:t>
            </a:r>
            <a:endParaRPr lang="en-AU" dirty="0"/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math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diit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dhɔa̱r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thiɛ̱ckɛ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lui̱k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defTabSz="1021715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9160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Wa̱nɛmɛ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tɔwä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jɔkdiɛn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thuɔk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(Health Translations) – healthtranslations.vic.gov.au – 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duɔ̱l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rɛw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jɔa̱m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Dëri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ciɛŋni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nɛɛni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Ŋua̱n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mcwh.com.au –ɛ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mänädhämɛ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wëc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bo̱thkɛ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lätdɛ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Tɔwä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ŋua̱n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ba̱lkɛ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70.</a:t>
            </a:r>
            <a:endParaRPr lang="en-AU" sz="12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Family Planning Alliance Australia – familyplanningallianceaustralia.org.au –Ɛ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buɔ̱n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wilayɛ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ciɛ̱ŋ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thin.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tɔwä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wilayɛ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ta̱a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duɔ̱p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ruëtdä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ruët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/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gatdä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raar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luth.</a:t>
            </a:r>
          </a:p>
          <a:p>
            <a:pPr marL="180975" indent="-180975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Duɔ̱p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rue̱tdä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contraception.org.au –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tɔwä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duɔ̱p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ŋua̱n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ga̱ŋkɛ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ruët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0975" indent="-180975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healthdirect – healthdirect.gov.au –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tɔwä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Australian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kui̱diɛn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ta̱lɛpon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cäŋ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juɔ̱k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1800 022 222.</a:t>
            </a:r>
          </a:p>
          <a:p>
            <a:pPr marL="180975" indent="-180975" algn="l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Cabakɛ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awhn.org.au/organisations – 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tɔwä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cio̱t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wilayɛni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ciɛŋ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thin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jëkɛ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thia̱kkɛ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966470">
              <a:buFont typeface="Arial" panose="020B0604020202020204" pitchFamily="34" charset="0"/>
              <a:buNone/>
              <a:defRPr/>
            </a:pPr>
            <a:endParaRPr lang="en-AU" sz="12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790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ra̱m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min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na̱ŋ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raar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diit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lät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la̱tkɛ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dhɔa̱r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430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82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gɔa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ɛ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gɔa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ɛlɔŋ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 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gɔa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lotdɛ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jin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:</a:t>
            </a:r>
          </a:p>
          <a:p>
            <a:pPr marL="664210" lvl="1" indent="-180975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tikɛ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määth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kiɛ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ma̱a̱r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luth</a:t>
            </a:r>
          </a:p>
          <a:p>
            <a:pPr marL="664210" lvl="1" indent="-180975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tikɛ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gɔw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ɛlɔŋ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jëki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</a:p>
          <a:p>
            <a:pPr marL="664210" lvl="1" indent="-180975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jëki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rɔ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thiɛ̱lɛ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diɛ̱r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ko̱ri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kiɛ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ran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la̱t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duɔ̱r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-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kuɔk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ɛ mi ci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ra̱n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ko̱r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bɛ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ji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ja̱k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lät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duɔ̱r</a:t>
            </a:r>
            <a:endParaRPr lang="en-AU" sz="1200" b="0" i="0" u="none" strike="noStrike" dirty="0">
              <a:solidFill>
                <a:srgbClr val="222222"/>
              </a:solidFill>
              <a:highlight>
                <a:srgbClr val="000000">
                  <a:alpha val="0"/>
                </a:srgbClr>
              </a:highlight>
              <a:latin typeface="Calibri" panose="020F0502020204030204"/>
              <a:cs typeface="Arial" panose="020B0604020202020204"/>
            </a:endParaRPr>
          </a:p>
          <a:p>
            <a:pPr marL="664210" lvl="1" indent="-180975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yuɔ̱p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puɔlä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kɛnɛ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läri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jëk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lua̱ŋ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luäk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go̱r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jëk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ri̱kni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),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nyuth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,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ta̱a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in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ga̱ŋ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jua̱th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tin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no̱ŋkɛ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ci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naath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(ci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naath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rɔ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lom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).</a:t>
            </a:r>
            <a:endParaRPr lang="en-AU" sz="1200" b="0" i="0" dirty="0">
              <a:solidFill>
                <a:srgbClr val="222222"/>
              </a:solidFill>
              <a:effectLst/>
              <a:latin typeface="+mn-lt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81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gɔa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ɛlɔŋ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bi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tit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ro̱ŋ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tɔcädu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luɔ̱mdu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).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gɔa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ra̱n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rɔ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ŋiɛ̱c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bɛ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rua̱c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puɔ̱lä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:</a:t>
            </a:r>
          </a:p>
          <a:p>
            <a:pPr marL="664210" lvl="1" indent="-180975" rtl="0">
              <a:buFont typeface="Arial" panose="020B0604020202020204" pitchFamily="34" charset="0"/>
              <a:buChar char="-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Nɛy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tin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rɛw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pua̱nydu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,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määth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kiɛ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ma̱a̱r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luth </a:t>
            </a:r>
          </a:p>
          <a:p>
            <a:pPr marL="664210" lvl="1" indent="-180975" rtl="0">
              <a:buFont typeface="Arial" panose="020B0604020202020204" pitchFamily="34" charset="0"/>
              <a:buChar char="-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gaatku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,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rua̱c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puɔ̱lä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ja̱k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/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cikɛ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puo̱c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kɛnɛ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bikɛ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luäk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bikɛ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cär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gɔw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na̱ŋ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puɔ̱lä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tɔcädiɛn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luɔ̱mdiɛn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).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Australia, GƆA̱Ɛ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Ga̱a̱t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ŋiɛ̱ckɛ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puɔ̱lä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duëli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gɔa̱ri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kumɛ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duëli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wa̱l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gɔw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kiɛ̱mni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kiɛ̱mni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yuɔ̱pkɛ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jua̱th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luäk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riɛ̱k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pua̱l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tɔcädu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80975" indent="-180975" defTabSz="966470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gɔa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ɛn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ɣöö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dëri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wä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ki̱m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kiɛ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kim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in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yop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nɛy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tin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tëë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jua̱th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mi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ti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riɛ̱k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kɛ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kui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̱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puɔ̱lä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 </a:t>
            </a:r>
            <a:r>
              <a:rPr lang="en-AU" sz="1200" b="0" i="0" u="none" strike="noStrike" dirty="0" err="1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pua̱nydu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Arial" panose="020B0604020202020204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U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18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rua̱c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35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Ta̱a̱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puɔlä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pua̱ny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gɔa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kɛli̱w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Bumɛ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ra̱n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kärɔa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̱.</a:t>
            </a:r>
          </a:p>
          <a:p>
            <a:pPr marL="191770" indent="-19177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Lotdɛ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tää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kui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cäru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bɛr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lɔa̱cdu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tëë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nɛy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lɔŋ</a:t>
            </a:r>
            <a:r>
              <a:rPr lang="en-AU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tää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jëki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91770" indent="-191770" defTabSz="1021715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gɛ̱ɛ̱rkɛ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ɛ: </a:t>
            </a:r>
          </a:p>
          <a:p>
            <a:pPr marL="666115" lvl="1" indent="-182880" defTabSz="1021715" rtl="0">
              <a:buFont typeface="Calibri" panose="020F0502020204030204" pitchFamily="34" charset="0"/>
              <a:buChar char="-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̱ 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– ca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ala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1021715" rtl="0">
              <a:buFont typeface="Calibri" panose="020F0502020204030204" pitchFamily="34" charset="0"/>
              <a:buChar char="-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gui̱ci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ka̱mä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tut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–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1021715" rtl="0">
              <a:buFont typeface="Calibri" panose="020F0502020204030204" pitchFamily="34" charset="0"/>
              <a:buChar char="-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bɛrɛ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1021715" rtl="0">
              <a:buFont typeface="Calibri" panose="020F0502020204030204" pitchFamily="34" charset="0"/>
              <a:buChar char="-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riërä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nhɔa̱kɛ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defTabSz="1021715" rtl="0">
              <a:buFont typeface="Calibri" panose="020F0502020204030204" pitchFamily="34" charset="0"/>
              <a:buChar char="-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diëth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diɛ̱th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). </a:t>
            </a:r>
          </a:p>
          <a:p>
            <a:pPr marL="191770" indent="-191770">
              <a:buFont typeface="Arial" panose="020B0604020202020204" pitchFamily="34" charset="0"/>
              <a:buChar char="•"/>
            </a:pPr>
            <a:endParaRPr lang="en-AU" b="0" dirty="0">
              <a:latin typeface="+mn-lt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01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Ta̱a̱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go̱ri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rëp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marL="180975" indent="-18097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Tɛkɛ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luɔ̱mdu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</a:t>
            </a:r>
          </a:p>
          <a:p>
            <a:pPr marL="666115" lvl="1" indent="-182880" defTabSz="1012190" rtl="0">
              <a:buFont typeface="Calibri" panose="020F0502020204030204" pitchFamily="34" charset="0"/>
              <a:buChar char="-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määthni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ciëŋdu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ciɛŋ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guri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ŋäthädu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tuɔ̱k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wä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duɔ̱p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tho̱pkɛ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cëtkɛ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bidioni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guɛ̱ckɛ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TV,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ro̱m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naath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jɔa̱m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marL="666115" lvl="1" indent="-182880" rtl="0">
              <a:buFont typeface="Calibri" panose="020F0502020204030204" pitchFamily="34" charset="0"/>
              <a:buChar char="-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le̱e̱r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8580-4DC2-4C4F-B4BD-3E8C076D543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46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8FC7-A755-A74D-ECDF-7C52D5A7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95841-25DB-BF84-F595-753BB7E5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2221-48A2-484C-ADFB-9F68FDF3A932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DE8B2-37F1-5AFB-2CA3-97F4F008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26F6A-0573-0174-28C0-5E1E8F40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A04B-A965-41DE-A61A-0829693CAA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78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40510-18EB-415D-917B-0980CA74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B08D0-68A9-790F-37CA-584505FBA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0825-F77F-C57B-4FE8-A77314865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352221-48A2-484C-ADFB-9F68FDF3A932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769E-C59F-7222-2B6E-9C69E6A81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7EF1-0B8B-3374-2E9B-5E0BF5B0E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DA04B-A965-41DE-A61A-0829693CAA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24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9CDB60-072C-6A3A-5F69-D1066C22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AU" sz="4000" b="1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Pua̱l pua̱ny kɛ kui̱ tɔcä(luɔ̱m) kɛnɛ mäth mi tëë rɛydɛ kɛ ma̱l</a:t>
            </a:r>
            <a:endParaRPr lang="en-AU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6CB9B-B45C-80A2-E07C-939FB16519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3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73AAB3-728E-0C14-8685-66BA324E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39CD3-8E62-EDC4-16D0-CC4D8D12BF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97A916-D967-4CDB-EE81-7A652BF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Min gɔa̱ min no̱ŋkɛ ɛ tɔc (luɔ̱m)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A0B9C-FB3A-FE5A-DCC7-D576978019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67B343-B321-57D1-9D09-49596D32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2E609-087C-9600-8252-4FA028DFE7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F341E3-C4BE-3133-45AE-8CAAA27A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B8508-90AE-2DE4-5A7B-3A1EDCDD38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0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0D4FC4-0646-63E4-7022-F3490DBE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AC4CF-2ADE-CD32-50E7-7E318A1CB5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3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3082F-8555-59DE-AA0D-05DCCD24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Ri̱k tɔcä (luɔ̱m)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7B727-371A-D41F-7D67-BCAE56582B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CE521B-9D5E-A2DC-15A5-10C19B0F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3C505-9E4A-08FB-1FFF-42033ACEFA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3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D5F788-CD13-DBF1-FA03-0BA272AE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67B36-B278-C976-E45B-D06727BD1A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6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F449D-A51D-45C9-B3AD-2865CB9B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3BA5C-16B2-4551-A773-4F6DE9A28D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8FF79-6947-9A36-C30A-FB7292CB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66A27-9535-6C1F-CA71-3B1DBEE6AC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7BEA0-B62E-C3B8-E5C9-20582CCA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03E7E-D05A-A8E6-0C14-7AB74526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702993-1A2A-2515-EC0C-98CBE9D4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A559E-A5B0-DDBF-AB2A-2467F90AD8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05229D-F3C7-8D63-7C70-A5FD8710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Määth ti tëë kɛ luth kɛnɛ na̱ŋ ŋäcä 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807A5-CE79-4D17-2FF6-D818656594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2C5F6A-F00B-CB36-AEA6-8CF1BF10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B4886-88E3-E9DD-BF98-2C0DE7D245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24217-78AB-8CDD-E47B-9AB2D2ED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7C00F-9807-9C32-8E01-8F632C59CD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A9E1AB-BE4F-7895-6928-3B0C91AC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0" i="0" u="none" strike="noStrike">
                <a:solidFill>
                  <a:srgbClr val="3D0F58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Ɛ ŋa̱ mi dëë luäk tho̱p?</a:t>
            </a:r>
            <a:endParaRPr lang="en-AU" dirty="0">
              <a:solidFill>
                <a:srgbClr val="3D0F5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C7186-CEF3-0F63-F653-FEFF378A28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6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162433-BBB9-E49D-FB67-628D5F22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Jua̱th tin jëkɛ kɛ kui̱ tɔcä (luɔ̱m) </a:t>
            </a:r>
            <a:b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</a:b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(Sexually transmissible infections </a:t>
            </a:r>
            <a:r>
              <a:rPr lang="en-AU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– </a:t>
            </a: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STIs)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10511-1677-D150-F245-D05AB4BDF9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0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0495C3-A8C3-F038-9E26-DFE9B3B3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12653-095A-0CBB-2885-801BDD311B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51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52011-3A72-28E8-A671-8DC88C86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E154-2B5D-5257-07E1-EB1932F716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7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DBB02-E8B5-86F5-6B74-4E42EAA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3AB56-F4D0-75C0-83D0-A0F9EA9CB7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6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39B116-2676-7A5E-2C0D-3F93B3D7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F82EF-D012-8BAA-041C-CEE562800C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097346-0B21-6BC9-ECFB-DCB64F79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Puɔ̱nydä. Pua̱l Pua̱nydä.</a:t>
            </a:r>
            <a:br>
              <a:rPr lang="en-AU" sz="40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Duŋ </a:t>
            </a:r>
            <a:r>
              <a:rPr lang="en-AU" noProof="1"/>
              <a:t>ŋi̱i̱cä</a:t>
            </a: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 kɛ kui̱ pua̱lä pua̱ny mi gɔa̱</a:t>
            </a:r>
            <a:endParaRPr lang="en-AU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35900-7AC7-632F-15A3-1E956AA33D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40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A5F12F-CAF5-782A-4B5A-36B2CC70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B1DED-C3B4-AAF3-5AD1-4663CDB5A1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2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8AE94F-EC84-CECA-6A9A-D50D7BA4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Ma̱th wa̱l ti pën kɛ ruët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24D7F-09DC-B796-9550-6CA54AEC54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26209-AB65-5321-C772-B22AE8EB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B7877-2511-E6D2-5B5D-661BEC1C1C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9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DAB249-5D4D-5EA2-0334-23C714D1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D4CEF-35B2-5D1C-EF21-BDC0CBFC76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ABB569-D6FE-7997-4317-05685555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FDD83-7CC6-623F-33E9-5D6B96723C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81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42217-4172-FF97-EB86-F8FB7ACE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6E8B1-A6BD-364A-1B28-72CD20760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12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E3F1BA-7CCF-B73E-5494-850DD95E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0F6E-9506-4AD2-F9C7-86609D5ACA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8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A25B8F-D680-F0DE-1FCA-7DAC8F73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Ruët mi /ka̱n ca̱r kɛnɛ käm gatdä raar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0B7F0-A58A-F2EC-6ABB-FEAB960C28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33A25-8D30-BDCA-B908-F6FB0A1C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85E91-378C-7EAD-2C2F-35768EF422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1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D5097-DC6F-6A6C-3B72-3C2E8C68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1A071-EF3E-8DD5-A9D8-8F03CE7AFA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E43B6A-C7C0-B8D6-9C44-88867C0E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Pua̱l pua̱ny kɛ kui̱ tɔcä (luɔ̱m)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40020-761B-2B09-A46A-CC10E99367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1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DF3201-F317-1D2B-F3D9-F54F27B6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BB47E-C554-3455-091C-68542FD571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F85283-C6B5-11F3-BEC3-A6755140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Min dëri kua̱ny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A24EF-9F36-3992-F86D-CB8ABCA90F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5ADE15-AC3E-89DC-4CD1-6BA73B4A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40D6-E510-5711-2775-B423C53DE1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9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C55023-5C5D-E17A-FE7B-25AAE948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E6EEF-2D59-A186-2689-1A5A992A76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3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2C2AC2-22ED-0855-8FB6-C25521FF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0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Ɛ ŋa̱ mi dëë luäk tho̱p?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99E17-F494-2D83-B2A7-B1D6CEF52C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8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E2055F-918B-C9CF-874B-C894FE52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0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Lär mi ro̱ŋ kɛ nɛy tin na̱ŋkɛ la̱t raar </a:t>
            </a:r>
            <a:endParaRPr lang="en-AU" b="0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945B2-A66D-22E4-2D27-A7914A895C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9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15089-4946-6E9D-97E9-FFA14D36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Lät tin tho̱pkɛ rɛy dhɔa̱r</a:t>
            </a:r>
            <a:endParaRPr lang="en-AU" b="1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2B5A-1D84-2D8B-46B1-C06002338C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7F090C-965A-59DF-15FF-EFA1BD20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9539D-B3A1-F76D-E3AB-0098FD309B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3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1D14AE-B488-105D-BEEB-1E0559BE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38E62-4D77-12AE-2812-5E352C8426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9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305360-8C9B-8B3F-0491-45E6870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068C9-E0E0-6171-150C-FFEE647028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6417C-263C-7B7C-26FA-9A5F7729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 panose="020B0604020202020204"/>
              </a:rPr>
              <a:t>Ta̱a̱ tɔcä (luɔ̱m)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A74E9-79EC-C266-6DAF-E1AF7C336B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6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8F4107-E3F5-F43E-61AE-6C39DBFA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BBB26-C78C-E3FE-55EE-77CE44F4EF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E99CF-A499-44C2-49D0-C43B488B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8BBF1-C74C-85C1-1C8D-AA27C30D23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9962</Words>
  <Application>Microsoft Office PowerPoint</Application>
  <PresentationFormat>Widescreen</PresentationFormat>
  <Paragraphs>287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Courier New</vt:lpstr>
      <vt:lpstr>Office Theme</vt:lpstr>
      <vt:lpstr>Pua̱l pua̱ny kɛ kui̱ tɔcä(luɔ̱m) kɛnɛ mäth mi tëë rɛydɛ kɛ ma̱l</vt:lpstr>
      <vt:lpstr>PowerPoint Presentation</vt:lpstr>
      <vt:lpstr>Puɔ̱nydä. Pua̱l Pua̱nydä. Duŋ ŋi̱i̱cä kɛ kui̱ pua̱lä pua̱ny mi gɔa̱</vt:lpstr>
      <vt:lpstr>Pua̱l pua̱ny kɛ kui̱ tɔcä (luɔ̱m)</vt:lpstr>
      <vt:lpstr>PowerPoint Presentation</vt:lpstr>
      <vt:lpstr>PowerPoint Presentation</vt:lpstr>
      <vt:lpstr>Ta̱a̱ tɔcä (luɔ̱m)</vt:lpstr>
      <vt:lpstr>PowerPoint Presentation</vt:lpstr>
      <vt:lpstr>PowerPoint Presentation</vt:lpstr>
      <vt:lpstr>PowerPoint Presentation</vt:lpstr>
      <vt:lpstr>Min gɔa̱ min no̱ŋkɛ ɛ tɔc (luɔ̱m)</vt:lpstr>
      <vt:lpstr>PowerPoint Presentation</vt:lpstr>
      <vt:lpstr>PowerPoint Presentation</vt:lpstr>
      <vt:lpstr>PowerPoint Presentation</vt:lpstr>
      <vt:lpstr>Ri̱k tɔcä (luɔ̱m)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Määth ti tëë kɛ luth kɛnɛ na̱ŋ ŋäcä </vt:lpstr>
      <vt:lpstr>PowerPoint Presentation</vt:lpstr>
      <vt:lpstr>PowerPoint Presentation</vt:lpstr>
      <vt:lpstr>Ɛ ŋa̱ mi dëë luäk tho̱p?</vt:lpstr>
      <vt:lpstr>Jua̱th tin jëkɛ kɛ kui̱ tɔcä (luɔ̱m)  (Sexually transmissible infections – STIs)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Ma̱th wa̱l ti pën kɛ ruët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Ruët mi /ka̱n ca̱r kɛnɛ käm gatdä raar</vt:lpstr>
      <vt:lpstr>PowerPoint Presentation</vt:lpstr>
      <vt:lpstr>PowerPoint Presentation</vt:lpstr>
      <vt:lpstr>PowerPoint Presentation</vt:lpstr>
      <vt:lpstr>Min dëri kua̱ny</vt:lpstr>
      <vt:lpstr>PowerPoint Presentation</vt:lpstr>
      <vt:lpstr>PowerPoint Presentation</vt:lpstr>
      <vt:lpstr>Ɛ ŋa̱ mi dëë luäk tho̱p?</vt:lpstr>
      <vt:lpstr>Lär mi ro̱ŋ kɛ nɛy tin na̱ŋkɛ la̱t raar </vt:lpstr>
      <vt:lpstr>Lät tin tho̱pkɛ rɛy dhɔa̱r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2024-08-26T00:31:31Z</dcterms:created>
  <dcterms:modified xsi:type="dcterms:W3CDTF">2024-09-18T23:44:04Z</dcterms:modified>
</cp:coreProperties>
</file>