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7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2BC0E-7B21-414E-BE36-86FCD6350239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FE5A-DEE7-45CD-8A7C-04DE9576A3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344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en-AU" sz="1200" b="0" i="1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တၢ်ဒုးသ့ၣ်ညါဆူပှၤရဲၣ်ကျဲၤတၢ်အဂီၢ်,</a:t>
            </a:r>
          </a:p>
          <a:p>
            <a:pPr rtl="0">
              <a:lnSpc>
                <a:spcPct val="150000"/>
              </a:lnSpc>
            </a:pPr>
            <a:r>
              <a:rPr lang="en-AU" sz="1200" b="0" i="1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တၢ်ဒုးနဲၣ်တခါအံၤမ့ၢ်၀ဲတၢ်ဂ့ၢ်ခိၣ်တီအါမံၤလၢတၢ်ထၢဖှိၣ်အီၤဒီးတၢ်ကစီၣ်အါမံၤလၢအဘၣ်ထွဲဒီး မုၣ်ခွါသွံၣ်ထံးတၢ်အိၣ်ဆူၣ်အိၣ်ချ့န့ၣ်လီၤ. တၢ်ပၥ်လီၤမၤအီၤမ့ၢ်ဒ်တၢ်ပီးတၢ်လီတခါလၢကမၤစၢၤ၀ဲပှၤရဲၣ်ကျဲၤတၢ်တဖၣ်-ပှၤဆီၣ်ထွဲမၤစၢၤတၢ်ဖိလၢကတိၤကျိၥ်ခံကျိၥ်, ဆူၣ်ချ့ပှၤသ့ပှၤဘၣ်, ပှၤဟ့ၣ်ပီညါ, ဒီးပှၤတ၀ၢခိၣ်နၢ်တဖၣ်အဂီၢ်- လၢကကတိၤတၢ်ဘၣ်ဃးဒီးမုၣ်ခွါသွံၣ်ထံးတၢ်အိၣ်ဆူၣ်အိၣ်ချ့ဃုၥ်ီဒးပိၥ်မုၣ်ပိၥ်မၢၤလၢအအိၣ်ဟဲလၢပှၤဘၣ်ကီဘၣ်ခဲဒီးပှၤသုးလီၢ်သုးကျဲအတၢ်အိၣ်သးလၢညါတဖၣ်အဂီၢ်န့ၣ်လီၤ. </a:t>
            </a:r>
          </a:p>
          <a:p>
            <a:pPr>
              <a:lnSpc>
                <a:spcPct val="150000"/>
              </a:lnSpc>
            </a:pPr>
            <a:endParaRPr lang="en-AU" sz="1200" i="1" noProof="1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en-AU" sz="1200" b="0" i="1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နတလိၣ်ဘၣ်လၢကဟ့ၣ်ထီၣ်၀ဲတၢ်နဲၣ်ဖျါခဲလၢၥ်ခဲဆ့န့ၣ်ဘၣ်. </a:t>
            </a:r>
            <a:r>
              <a:rPr lang="en-AU" sz="1200" b="1" i="1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ဃုထၢတၢ်ဂ့ၢ်ခိၣ်တီဒီးတၢ်ကစီၣ်လၢအကြၢးဒီးနပှၤထီၣ်ဒိကနၣ်တၢ်ဖိတဖၣ်အဂီၢ်န့ၣ်တက့ၢ်. </a:t>
            </a:r>
            <a:r>
              <a:rPr lang="en-AU" sz="1200" b="0" i="1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သးအိၣ်စံးဘၣ်သုတၢ်နၢ်ပၢၢ်လၢအဘၣ်ထွဲဒီးတၢ်ကစီၣ်တနီၤဘၣ်တဘၣ်တကြၢးဘၣ်၀ဲဒီးသနူဆဲးလၤတနီၤမ့တမ့ၢ်ပှၤနုၥ်ပၣ်ဃုၥ်တဖၣ်ကထံၣ်၀ဲလၢတၢ်ကစီၣ်မ့တမ့ၢ်တၢ်ဂ့ၢ်ခိၣ်တီတနီၤမ့ၢ်တၢ်လၢအထီဒါအတၢ်စူၢ်တၢ်နာ်အလုၢ်အပှ့ၤအဒိဒ်သိးတၢ်ဒီသဒၢဟုးမ့တမ့ၢ်တၢ်မၤဟးဂီၤဟုးတဖၣ်အဃိလီၤ. တၢ်ကစီၣ်တခါမ့မ့ၢ်တၢ်အကါဒိၣ်လၢနပှၤထီၣ်ဒိကနၣ်တၢ်တဖၣ်အဂီၢ်ဘၣ်ဆၣ်နမ့ၢ်အဲၣ်ဒိးဟ့ၣ်လီၤအီၤလၢကျဲလီၤဆီတဘိအပူၤန့ၣ်, နအိၣ်ဒီးတၢ်သဘျ့လၢကသူ၀ဲတၢ်ကတိၤဖျၢၣ်တဖၣ်လၢအကြၢးဘၣ်၀ဲဒီးနပှၤထီၣ်ဒိကနၣ်တၢ်ဖိတဖၣ်န့ၣ်လီၤ.</a:t>
            </a:r>
          </a:p>
          <a:p>
            <a:pPr>
              <a:lnSpc>
                <a:spcPct val="150000"/>
              </a:lnSpc>
            </a:pPr>
            <a:endParaRPr lang="en-AU" sz="1200" noProof="1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en-AU" sz="1200" b="0" i="1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ပသူ၀ဲတၢ်ကတိၤလၢအမ့ၢ် 'နၤ' ဒီး 'န၀ဲ' လၢတၢ်ဒုးနဲၣ်အံၤအပူၤ, ဒ်ပမၤစ့ၢ်ကီးအီၤလၢတၢ်နဲၣ်ဖျါအဂၤလၢအအိၣ်လၢပီးလီစုက၀ဲၤအပူၤအသိးန့ၣ်လီၤ. ပနၥ်လၢတၢ်ကတိၤတၢ်ဒီးပှၤထီၣ်ဒိကနၣ်တၢ်ဖိတဖၣ်လိၤလိၤဒ်အံၤတကလုၥ်အံၤမ့ၢ်တၢ်လၢအကဲထီၣ်ကဲထီ၀ဲဒီးမၤရှဲဒိၣ်ထီၣ်တၢ်ကစီၣ်ဒီးတၢ်မၤဘၣ်ထွဲနၢ်ပၢၢ်အီၤဒီးကစၢ်တၢ်အိၣ်သးသ့န့ၣ်လီၤ. တၢ်တဲတၢ်လိၤလိၤဒ်အံၤတကလုာ်မ့ၢ်ကဲ တၢ်ထီဒါပှၤဒိကနၣ်တၢ်ဖိတဖၣ်အသးအါတလၢကဲာ်ဆိးတခီ နသူ၀ဲဒၣ်တၢ်ကတိလၢအဘၣ်ထွဲဒီးပှၤအါဂၤ 'ပ' 'ပှၤ"'မ့တမ့ၢ်'အ၀ဲပိၥ်မုၣ်' အ၀ဲပိၥ်မုၣ်အတၢ်' လၢအလီၢ်သ့၀ဲန့ၣ်လီၤ.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512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ကကတိၤသကိးဘၣ်ဃးမုၣ်ခွါသွံၣ်ထံးတၢ်မုၥ်တၢ်လၤဒီးအမၢန့ၢ်ဆီၣ်ခံ၀ဲနသွံၣ်ထံးအတၢ်အိၣ်မူသ့၀ဲဒ်လဲၣ်တက့ၢ်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129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8" indent="-18121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လၢပှၤတနီၤနီၤအဂီၢ်သွံၣ်ထံးအံၤကမ့ၢ်၀ဲဘၣ်ဃးတၢ်ကျဲးစၢးဟံးန့ၢ်ဖိတဖၣ်ဘၣ်ဆၣ်, ကဘၣ်တူၢ်ဘၣ်၀ဲလၢအမုၥ်န့ၣ်လီၤ.</a:t>
            </a:r>
          </a:p>
          <a:p>
            <a:pPr marL="181218" indent="-18121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အိၣ်ဒီးတၢ်ခွဲးတၢ်ယၥ်တမံၤဃီလၢကတူၢ်ဘၣ်၀ဲမုၣ်ခွါသွံၣ်ထံးတၢ်သ့ၣ်ညါလီၤသးအတၢ်မုၥ်တၢ်လၤဒ်ပိၥ်ခွါအသိးလီၤ. မ့ၢ်တၢ်ဂ့ၤလၢပိၥ်မုၥ်တဖၣ်အဂီၢ်လၢကမုၥ်လၤသးဖှံ၀ဲလၢသွံၣ်ထံးအပူၤဒီးတူၢ်ဘၣ်လၢအမုၥ်အလၤန့ၣ်လီၤ. မ့ၢ်တၢ်အဂ့ၤလၢပိၥ်မုၣ်တဖၣ်အဂီၢ်လၢကသ့ၣ်ညါအမိၢ်ပှၢ်, ကဘၣ်သ့ၣ်ညါတၢ်လၢအတူၢ်ဘၣ်၀ဲမုၥ်, ကသ့ၣ်ညါ၀ဲဖဲအအဲၣ်ဒိးလၢတၢ်ကထိးဘၣ်အီၤဘၣ်ဆၣ်ကမ့ၢ်စ့ၢ်ကီးဖဲတၢ်လၢတအဲၣ်ဒိး၀ဲအသိးလီၤ.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ဒီးမုၣ်ခွါသွံၣ်ထံးအတၢ်တူၢ်ဘၣ်လၢအမုၥ်အလၤတဖၣ်န့ၣ်မ့ၢ်စ့ၢ်ကီးတၢ်ဂ့ၤလၢနတၢ်အိၣ်ဆူၣ်အိၣ်ချ့အဂီၢ်လီၤ. မၤစၢၤနၤလၢနကမံန့ၢ်ဂ့ၤဒိၣ်ထီၣ်, မၤစှၤလီၤတၢ်ကိၢ်တၢ်ဂီၤ, မၤစှၤလီၤသွံၣ်ထီၣ်သွံၣ်လီၤဒီးမၤအါထီၣ်နသးတၢ်အိၣ်ဆူၣ်အိၣ်ချ့န့ၣ်လီၤ. 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ဖဲအီးစထြ့လယါအပူၤအံၤ, မ့ၢ်တၢ်အဘၣ်၀ဲလၢတၢ်ကကတိၤဘၣ်ဃးသွံၣ်ထံး, မုၣ်ခွါသွံၣ်ထံးတၢ်သ့ၣ်ညါလီၤသးဒီးမုၣ်ခွါသွံၣ်ထံးတၢ်မုၥ်တၢ်လၤအဂ့ၢ်န့ၣ်လီၤ.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922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တၢ်ဂ့ၢ်အိၣ်၀ဲလၢနမၤအီၤသ့ဒ်သိးနကတူၢ်ဘၣ်တၢ်မုၥ်တၢ်လၤဒီးအိၣ်ဒီးသွံၣ်ထံးတၢ်အိၣ်မူလၢအဂ့ၤဒိၣ်ထီၣ်န့ၣ်လီၤ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နကျဲးစၢးမၤအီၤလၢက-</a:t>
            </a:r>
          </a:p>
          <a:p>
            <a:pPr marL="219159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ုထံၣ်န့ၢ်နမုၣ်ခွါသွံၣ်ထံးတၢ်သ့ၣ်ညါလီၤသးအံၤခီဖျိသ့ၣ်ညါလီၤနမိၢ်ပှၢ်-ခီဖျိဃုထံၣ်န့ၢ်တၢ်လၢနတူၢ်ဘၣ်အီၤမုၥ်ခီဖျိနမါန၀ၤအတၢ်ထိးဘၣ်မ့တမ့ၢ်နကစၢ်ထိးဘၣ်နသးအခါတက့ၢ်.</a:t>
            </a:r>
          </a:p>
          <a:p>
            <a:pPr marL="219159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တိၤတၢ်ဒီးနမုၣ်ခွါသွံၣ်ထံးမါ၀ၤ-မ့ၢ်တၢ်အကါဒိၣ်လၢနကကျဲးစၢးကတိၤဘၣ်ဃးတၢ်လၢနတူၢ်ဘၣ်လၢအဘၣ်ဒီးတၢ်လၢတဘၣ်တဖၣ်တက့ၢ်. နၤမ့တမ့ၢ်နမါန၀ၤမ့ၢ်တူၢ်ဘၣ်တၢ်ပာ်ကဲလိၥ်သးဒီးသးဖှံလၢသွံၣ်ထံးတၢ်အိၣ်မူအပူၤန့ၣ်, နတၢ်ရ့လိၥ်သးန့ၣ်ကဂ့ၤထီၣ်ဒီးကကျၢၤဒိၣ်ထီၣ်၀ဲ</a:t>
            </a:r>
          </a:p>
          <a:p>
            <a:pPr marL="219159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ဟံးတၢ်ဆၢကတီၢ်လၢကအိၣ်ဃုၥ်သွံၣ်ထံးအဂီၢ်-ပအိၣ်မူလၢတၢ်အိၣ်မူလၢတချုးတဒးအပူၤ, ဘၣ်ဆၣ်မ့ၢ်တၢ်ဂ့ၤလၢကမၤတၢ်အိၣ်ဃုၥ်သွံၣ်ထံးဖဲနၤဒီးနမါန၀ၤအဲၣ်ဒိးမၤအီၤအခါန့ၣ်လီၤ.</a:t>
            </a:r>
          </a:p>
          <a:p>
            <a:pPr marL="219159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ကတိၤတၢ်ဒီးကသံၣ်သရၣ်, သရၣ်သရၣ်မုၣ်ကွၢ်ပှၤဆါမ့တမ့ၢ်ပှၤလၢနနၥ်အီၤသ့ဖဲနမ့ၢ်အိၣ်ဒီးမုၣ်ခွါသွံၣ်ထံးတၢ်ဂ့ၢ်ကီအခါတက့ၢ်.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3452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မ့ၢ်တၢ်ညီနုၢ်မၤအသးလၢနသွံၣ်ထံးတၢ်အိၣ်မူကဆီတလဲအသးလၢနတၢ်အိၣ်မူတစိၤအပူၤန့ၣ်လီၤ.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တၢ်အိၣ်၀ဲအါမံၤလၢကမၢန့ၢ်ဆီၣ်ခံ၀ဲနသွံၣ်ထံးတၢ်အိၣ်မူ, ဒ်-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တၢ်ဆီတလဲအိၣ်ထီၣ်လၢနမိၢ်ပှၢ်အပူၤဖဲဆၢကတီၢ်လီၤဆီလိၥ်အသးလၢနတၢ်အိၣ်မူအပူၤ အဒိ, ဖဲနဖိအိၣ်ဖျဲၣ်ထီၣ်၀ံၤမ့တမ့ၢ်ဖဲနသးပှၢ်ထီၣ်, နတအဲၣ်အိၣ်ဃုၥ်သွံၣ်ထံးမ့တမ့ၢ်သွံၣ်ထံးမ့ၢ်ကဆါဘၣ်နၤသ့ၣ်သ့ၣ်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နတၢ်အိၣ်ဆူၣ်အိၣ်ချ့ဒီးနမါန၀ၤအတၢ်အိၣ်ဆူၣ်အိၣ်ချ့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နသးအတၢ်တူၢ်ဘၣ်- နတူၢ်ဘၣ်နဲဒ်လဲၣ်, ဖဲနသးဘၣ်ကိၢ်ဘၣ်ဂီၤအခါ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မ့ၢ်နသးဖှံနဲလၢနတၢ်ရ့လိၥ်သးအပူၤစ့ၢ်ဧါ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မူဒါလၢနကဘၣ်မၤနဲလၢဟံၣ်လၢဃီ, ဒ်အမ့ၢ်တၢ်ကွၢ်ထွဲကဟုကယၥ်ဖိသၣ်ဆံး, မိၢ်ပၢ်သးပှၢ်မ့တမ့ၢ်ပှၤအဂၤတဖၣ်အသိးန့ၣ်လီၤ.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962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ပကကတိၤသကိးမုၣ်ခွါသွံၣ်ထံးတၢ်ဂ့ၢ်ကီလၢအကဲထီၣ်ညီနုၢ်အသးတဖၣ်အဂ့ၢ်လီၤ.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882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defTabSz="966493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ပိၥ်မုၣ်အါဂၤသူၣ်ကိၢ်သးဂီၤ၀ဲဘၣ်ဃးဒီးသွံၣ်ထံးန့ၣ်လီၤ. အဒိ, နကတူၢ်ဘၣ်လၢသွံၣ်ထံးန့ၣ်မ့ၢ်တၢ်လၢအဆါ၀ဲမ့တမ့ၢ်ကကိၢ်ဂီၤလၢနတအဲၣ်ဒိးမၤသွံၣ်ထံးဘၣ်သ့ၣ်သ့ၣ်လီၤ.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တိၤတၢ်ဒီးနကသံၣ်သရၣ်မ့တမ့ၢ်သရၣ်သရၣ်မုၣ်ကွၢ်ပှၤဆါတဖၣ်ဖဲနမ့ၢ်အိၣ်ဒီးတၢ်ဘၣ်ယိၣ်ဘၣ်ဘှီတမံၤလၢ်လၢ်သ့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51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ပိၥ်မုၣ်တနီၤသူၣ်ကိၢ်သးဂီၤ၀ဲဘၣ်ဃးဒီးတၢ်အိၣ်ဃုၥ်သွံၣ်ထံးလၢအဆါ၀ဲန့ၣ်လီၤ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တၢ်အိၣ်ဃုၥ်သွံၣ်ထံးလၢအဆါ၀ဲန့ၣ်မ့ၢ်၀ဲဖဲပိၥ်မုၣ်တဂၤကတူၢ်ဘၣ်တၢ်ဆါဖဲတချုးအိၣ်ဃုၥ်သွံၣ်ထံးအခါ, ဖဲမၤ၀ဲအကတီၢ်မ့တမ့ၢ်ဖဲအိၣ်ဃုၥ်လၢပိၥ်မုၣ်က့ၢ်ဂီၤအပူၤ၀ံၤအလီၢ်ခံန့ၣ်လီၤ.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တၢ်အိၣ်ဃုၥ်သွံၣ်ထံးလၢအဆါ၀ဲအံၤမၤဘၣ်ဒိဘၣ်ထံး၀ဲပှၤတဂၤလၢ်လၢ်သ့၀ဲ, ဘၣ်ဆၣ်အါဒၣ်တၢ်တက့ၢ်ညီနုၢ်ကဲထီၣ်၀ဲလၢ-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ပိၥ်မုၣ်သးစၢ်တဖၣ်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ပိၥ်မုၣ်လၢအဖိအိၣ်ဖျဲၣ်တယံၥ်တမီၢ်အတီၢ်ပူၤမ့တမ့ၢ်ပှၤလၢအဒုးအိအဖိနုၢ်တဖၣ်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ပိၥ်မုၣ်သးပှၢ်လၢအသွံၣ်ထံလုၢ်လၢ်တဟဲလၢၤ၀ဲတဖၣ်န့ၣ်လီၤ.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35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defTabSz="966493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တၢ်အိၣ်ဃုၥ်သွံၣ်ထံးလၢအဆါ၀ဲအံၤကဲထီၣ်အသးခီဖျိတၢ်ဂ့ၢ်အါမံၤလီၤ.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နမ့ၢ်တူၢ်ဘၣ်လၢတၢ်အိၣ်ဃုၥ်သွံၣ်ထံးလၢအဆါန့ၣ်, နကတိၤတၢ်ဒီးနကသံၣ်သရၣ်မ့တမ့ၢ်သရၣ်သရၣ်မုၣ်ကွၢ်ပှၤဆါသ့၀ဲန့ၣ်လီၤ.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၀ဲသ့ၣ်မၤစၢၤနၤလၢကဃုထံၣ်န့ၢ်ဘၣ်မနုၤတၢ်အိၣ်ဃုၥ်သွံၣ်ထံးအံၤဆါ၀ဲအဂ့ၢ်ဒီးဟ့ၣ်ကူၣ်ဟ့ၣ်ဖးနၤတၢ်ကူစါလၢအဘၣ်န့ၣ်သ့လီၤ.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အ၀ဲသ့ၣ်ဘၣ်တဘၣ်-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ကကူစါ၀ဲတၢ်ဂ့ၢ်လၢအဒုးကဲထီၣ်တၢ်ဆါန့ၣ်သ့၀ဲသ့ၣ်သ့ၣ်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ကဟ့ၣ်ကူၣ်နၤလၢကသူတၢ်ဘျိၣ်ဘျ့အထံ- တၢ်ဘျိၣ်ဘျ့အထံန့ၣ်မ့ၢ်ဒ်သိးတၢ်ထံလၢအပံၥ်, အထံဒီးသိတဖၣ်လၢနဖူအီၤလၢနပိၥ်မုၣ်က့ၢ်ဂီၤအပူၤဒီးလၢန၀ၤအထ့ၣ်လိၤလၢကမၤဘၣ်စီၣ်၀ဲနပိၥ်မုၣ်အက့ၢ်ဂီၤဒီးဟးဆှဲး၀ဲတၢ်ဆါဖဲနအိၣ်ဃုၥ်သွံၣ်ထံးအခါ 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့ၣ်ကူၣ်နၤလၢကသူခရံ(မ)တကလုၥ်လၢနပိၥ်မုၣ်က့ၢ်ဂီၤအပူၤဖဲနမ့ၢ်အိၣ်ဖျဲၣ်နဖိဖဲတယံၥ်တမီၢ်၀ံၤအခါမ့တမ့ၢ်ဖဲနသွံၣ်ထံလုၢ်လၢ်ဘူးကလီၤမၢ်အကတီၢ်-ဖဲတၢ်ဆၢကတီၢ်လၢနသွံၣ်ထံလုၢ်လၢ်ကတၢၢ်၀ဲ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ဟ့ၣ်ကူၣ်နၤလၢနကအိၣ်ဘှံးအိၣ်သါဖဲနအိၣ်ဃုၥ်သွံၣ်ထံးအခါ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ဆှၢခီဃီၤနၤဆူကသံၣ်သရၣ်စဲၣ်နီၤတဂၤအအိၣ်, အဒိ, ပှၤလၢအကူစါနီၢ်ခိက့ၢ်ဂီၤလီၤဆီဒၣ်တၢ်ဘၣ်ဃးဒီးပိၥ်မုၣ်ပိၥ်မၢၤတၢ်အိၣ်ဆူၣ်အိၣ်ချ့တဖၣ်န့ၣ်လီၤ.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6770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8" indent="-18121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ပိၥ်မုၣ်တနီၤနီၤလၢအမ့ၢ်အိၣ်ဒီးအသးလၢတအဲၣ်ဒိးအိၣ်ဃုၥ်သွံၣ်ထံးဘၣ်န့ၣ်ကဲထီၣ်တၢ်ကိၢ်တၢ်ဂီၤသ့စ့ၢ်ကီးန့ၣ်လီၤ. သးလၢကအဲၣ်ဒိးအိၣ်ဃုၥ်သွံၣ်ထံးမ့ၢ်စှၤ၀ဲမ့တမ့ၢ်အသးမ့ၢ်တအိၣ်လၢကအိၣ်ဃုၥ်သွံၣ်ထံးန့ၣ်တၢ်ကိးအီၤလၢသးလၢအဲၣ်ဒိးအိၣ်ဃုၥ်လိၥ်သးန့ၣ်စှၤ၀ဲန့ၣ်လီၤ. သးလၢအဲၣ်ဒိးအိၣ်ဃုၥ်လိၥ်သးသွံၣ်ထံးစှၤန့ၣ်မ့ၢ်သးလၢနအဲၣ်ဒိးမၤသွံၣ်ထံးအိၣ်ထဲလဲၣ်, ဃုၥ်ဒီးနမါန၀ၤမ့တမ့ၢ်နနီၢ်ကစၢ်ဒၣ်နဲန့ၣ်လီၤ.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ပှၤတဂၤလၢ်လၢ်ကတူၢ်ဘၣ်၀ဲသးလၢအဲၣ်ဒိးအိၣ်ဃုၥ်လိၥ်သးစှၤန့ၣ်သ့၀ဲလီၤ. ကကဲထီၣ်သးဖဲသးနံၣ်တနံၣ်လၢ်လၢ်, ဘၣ်ဆၣ်တမ့ၢ်တၢ်ဂ့ၢ်ကီဘၣ်န့ၣ်လီၤ. 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သးလၢအဲၣ်ဒိးအိၣ်ဃုၥ်လိၥ်သးသွံၣ်ထံးစှၤမ့ၢ်တကဲထီၣ်တၢ်တံၥ်တၥ်လၢနဂီၢ်န့ၣ်, တမ့ၢ်တၢ်ဂ့ၢ်ကီဘၣ်. သးလၢအဲၣ်ဒိးအိၣ်ဃုၥ်လိၥ်သးစှၤအံၤမ့ၢ်တၢ်ဂ့ၢ်ကီထဲတမံၤဖဲအမ့မ့ၢ်တၢ်တခါလၢဟ့ၣ်နၤတၢ်ကိၢ်တၢ်ဂီၤမ့တမ့ၢ်ဒုးသးအုးနၤအခါန့ၣ်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791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နမ့ၢ်အိၣ်ဒီးသးလၢအဲၣ်ဒိးအိၣ်ဃုၥ်သွံၣ်ထံးစှၤဒီးမ့ၢ်ဒုးကဲထီၣ်တၢ်ကိၢ်တၢ်ဂီၤမ့တမ့ၢ်ဒုးသးအုးနၤန့ၣ်, တၢ်ကူစါယါဘျါအိၣ်၀ဲလီၤ.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သံၣ်သရၣ်မၤစၢၤနၤလၢကဃုထံၣ်န့ၢ်တၢ်ဂ့ၢ်လၢအကဲထီၣ်အသးလၢနအိၣ်ဒီးသးလၢအဲၣ်ဒိးအိၣ်ဃုၥ်သွံၣ်ထံးစှၤမ့ၢ်မနုၤလဲၣ်ဒီးဟ့ၣ်ကူၣ်ဟ့ၣ်ဖးနၤတၢ်ကူစါလၢအဘၣ်န့ၣ်သ့လီၤ. အဒိ, နသးလၢကအိၣ်ဃုၥ်သွံၣ်ထံးစှၤ၀ဲခီဖျိတၢ်ဂ့ၢ်ကီတနီၤလၢနတၢ်ရ့လိၥ်သးအပူၤဒ်န့ၣ်အဃိန့ၣ်, နကသံၣ်သရၣ်ကဟ့ၣ်ကူၤနၤလၢတၢ်ကူစါယါဘျါလၢတၢ်ရ့လိၥ်သးအပူၤသ့လီၤ.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872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8879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ပကကတိၤသကိးဘၣ်ဃးတၢ်ရ့လိၥ်သးလၢအပှဲၤတၢ်ပာ်ကဲဒီးအိၣ်ဒီးတၢ်ပျဲန့ၣ်လီၤ.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191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တၢ်အိၣ်ဒီးတၢ်ရ့လိၥ်သးလၢအလီၤပာ်ကဲ, တီလိၤဒီးပူၤဖျဲး၀ဲန့ၣ်မ့ၢ်တၢ်အကါဒိၣ်လၢနတၢ်အိၣ်ဆူၣ်အိၣ်ချ့ဒီးတၢ်အိၣ်မုၥ်အိၣ်ပၢၤအဂီၢ်လီၤ.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တၢ်အကါဒိၣ်ကတၢၢ်လၢတၢ်ရ့လိၥ်သးခဲလၢၥ်အပူၤတဖၣ်မ့ၢ်၀ဲ-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တၢ်ပာ်ကဲလိၥ်သး- ဖဲပှၤဒီမါ၀ၤခံဂၤလၢၥ်တူၢ်လိၥ်လိၥ်အသးဒ်အမ့ၢ်တၢ်ဒၣ်၀ဲအသိး, ပၣ်ဃုၥ်တၢ်လၢအအဲၣ်ဒိး, တအဲၣ်ဒိးဒီးတၢ်အဆၢတလီတဖၣ်န့ၣ်လီၤ.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တၢ်ဆဲးကျိးလိၥ်သးလၢအဖျါပျီပျီ-ဖဲနကတိၤတၢ်လၢတၢ်သဘျ့အပူၤဃုၥ်ဒီးနတၢ်ဆိမိၣ်, တၢ်တူၢ်ဘၣ်, တၢ်လိၣ်ဘၣ်ဖဲနအဲၣ်ဒိးမ့တမ့ၢ်တအဲၣ်ဒိးအခါ 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တၢ်ပူၤဖျဲး-နတကြၢးတူၢ်ဘၣ်၀ဲဒၣ်တၢ်ပျံၤ၀ဲဒၣ်နမါန၀ၤမ့တမ့ၢ်မၤပျံၤမၤဖုးအီၤနီတဘျီဘၣ်န့ၣ်လီၤ.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066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8" indent="-18121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တၢ်အိၣ်ဃုၥ်သွံၣ်ထံးအတၢ်ရ့လိၥ်သးလၢအဂ့ၤတခါန့ၣ်ပၣ်ဃုၥ်၀ဲတၢ်ပျဲန့ၣ်လီၤ.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ဖဲပကတိၤတၢ်ဘၣ်ဃးသွံၣ်ထံးအဂ့ၢ်န့ၣ်, တၢ်ပျဲအခီပညီမ့ၢ်၀ဲနတူၢ်ဘၣ်ဒီးအၢၣ်လီၤထွဲလၢတၢ်သးခုအပူၤလၢကအိၣ်ဃုၥ်သွံၣ်ထံးမ့တမ့ၢ်မၤဃုၥ်သွံၣ်ထံးတၢ်ဟူးတၢ်ဂဲၤဃုၥ်ဒီးပှၤအဂၤတဂၤခီဖျိနအဲၣ်ဒိးမၤအီၤလၢတကတီၢ်ဃီအပူၤန့ၣ်လီၤ. တၢ်အံၤပၣ်ဃုၥ်၀ဲသွံၣ်ထံးအကလုၥ်, ပိၥ်မုၣ်က့ၢ်ဂီၤအပူၤ, ကိၥ်ပူၤမ့တမ့ၢ်ခံပူၤသွံၣ်ထံးတၢ်အိၣ်ဃုၥ်လိၥ်သး, မ့တမ့ၢ်သွံၣ်ထံးတၢ်ဟူးတၢ်ဂဲၤတမံၤလၢ်လၢ်လၢနမုၥ်သးမၤအီၤ, ဖဲတကတီၢ်ဃီသုခံဂၤလၢၥ်အဲၣ်ဒိးမၤ၀ဲန့ၣ်လီၤ.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တၢ်ပျဲန့ၣ်ကဘၣ်မ့ၢ်တၢ်ခံခီယၢ်ခီ, အခီပညီမ့ၢ်၀ဲပှၤဒီမါ၀ၤခံခီလၢၥ်အၢၣ်လီၤထွဲ၀ဲန့ၣ်လီၤ.</a:t>
            </a:r>
          </a:p>
          <a:p>
            <a:pPr marL="191564" indent="-191564" defTabSz="966612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ဖဲနအိၣ်ဃုာ်မၤသွံၣ်ထံးအခီၣ်ထံးတဘျီဧါမ့တမ့ၢ်နမၤတၢ်အံၤဒီးပှၤတဂၤမ့တမ့ၢ်အိၣ်လံအဘျီ </a:t>
            </a:r>
            <a:r>
              <a:rPr lang="my-MM" sz="12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၁၀၀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ဘျီဧါန့ၣ်အတွးတအိၣ်ဘၣ်တၢ်ပျဲန့ၣ်မ့ၢ်တၢ်လၢအကါဒိၣ်၀ဲထီဘိလီၤ.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နအိၣ်ဒီးတၢ်ခွဲးတၢ်ယၥ်လၢကတဲ'တအဲၣ်ဒိးမၤဘၣ်', ဖဲအ၀ဲသ့ၣ်ကမ့ၢ်န၀ၤလၢနအိၣ်ဃုာ်အီၤတၢ်ဆၢကတီၢ်ယံာ်ယံာ်တဂၤအခါဒၣ်လဲာ်န့ၣ်လီၤ. ဘၣ်သ့ၣ်သ့ၣ်နသးတအိၣ်လၢနကအိၣ်ဃုၥ်သွံၣ်ထံးအဂီၢ်, ဘၣ်သ့ၣ်သ့ၣ်နတအဲၣ်ဒိးသွံၣ်ထံးအတၢ်ဟူးတၢ်ဂဲၤတဖၣ်လၢန၀ၤဟ့ၣ်ကူၣ်နၤတဖၣ်, မ့တမ့ၢ်ကဆါဘၣ်ဖုးလၢနဂီၢ်သ့ၣ်သ့ၣ်န့ၣ်လီၤ.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နမ့ၢ်အၢၣ်လီၤထွဲဒၣ်လဲၥ်လၢကအိၣ်ဃုၥ်သွံၣ်ထံးဒီးပှၤတဂၤဘၣ်ဆၣ်မ့ၢ်ဆီတလဲဘၣ်ဖုးနသးန့ၣ်, နတဲလၢ 'ပတုၥ်' တဘျီလၢ်လၢ်သ့၀ဲ, ဖဲနမၤသွံၣ်ထံးအဖၢမုၢ်ဒၣ်လဲၥ်လီၤ.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တၢ်အိၣ်ဃုၥ်သွံၣ်ထံးလၢတအိၣ်ဒီးတၢ်ပျဲဘၣ်န့ၣ်မ့ၣ်သွံၣ်ထံးတၢ်မၤဆူၣ်မၤစိးဒီးတမ့ၢ်တၢ်လၢအဘၣ်၀ဲဘၣ်.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101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ၢ်ဘၣ်ကိၢ်ဘၣ်ဂီၤဘၣ်ဃးပှၤတဂၤလၢအအိၣ်ဃုၥ်သွံၣ်ထံးမ့တမ့ၢ်မၤသွံၣ်ထံးတၢ်ဟူးတၢ်ဂဲၤဒီးနၤလၢတအိၣ်ဒီးနတၢ်ပျဲဘၣ်, မ့တမ့ၢ် နမ့ၢ်ဘၣ်ကိၢ်ဘၣ်ဂီၤနဲလၢနသွံၣ်ထံးတၢ်ရ့လိၥ်သးတဖၣ်အပူၤန့ၣ်, နကိး 1800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RESPECT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သ့လီၤ. 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1800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RESPECT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ထံကီၢ်သွံၣ်ထံးတၢ်မၤဆူးမၤဆါဒီးဟံၣ်ဃီတၢ်မၤဆူၣ်မၤစိးအတၢ်ဟ့ၣ်ကူၣ်ဟ့ၣ်ဖးတၢ်မၤစၢၤအကျိၤအကျဲန့ၣ်လီၤ. 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နကိးတၢ်မၤစၢၤအကျိၤအကျဲအံၤသ့၀ဲတဘျီလၢ်လၢ်- တသီန့ၣ် ၂၄ နၣ်ရံၣ်, တနွံန့ၣ် ၇ သီလၢၥ်လီၤ.  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အဲကလံးကျိၥ်မ့တမ့ၢ်နကျိၥ်ခီၣ်ထံးဘၣ်ဒီးနမ့ၢ်အဲၣ်ဒိးလၢကကတိၤတၢ်လၢနကစၢ်ကျိၥ်ဒၣ်နဲန့ၣ်, နဃ့ပှၤကျိးထံတၢ်သ့၀ဲန့ၣ်လီၤ. 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းအပှၤဟ့ၣ်ကူၣ်ဟ့ၣ်ဖးတၢ်တဖၣ်ကဒိကနၣ်နဂ့ၢ်နကျိၤဒီးဟ့ၣ်ထီၣ်၀ဲတၢ်ဆီၣ်ထွဲလၢအဘၣ်၀ဲဒီးနၤဒီးနတၢ်အိၣ်သးန့ၣ်လီၤ. 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နလဲၤကွၢ်စ့ၢ်ကီးပှၥ်ယဲၤသ့ဖဲ 1800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respect.org.au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ဂ့ၢ်တၢ်ကျိၤလၢကျိၥ်အါမံၤဒီးဃုထံၣ်န့ၣ်တၢ်ဆီၣ်ထွဲတၢ်မၤစၢၤအကျိၤအကျဲလၢနကီၢ်စဲၣ်မ့တမ့ၢ်ဟီၣ်က၀ီၤဒိၣ်အပူၤန့ၣ်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ဘၣ်တဘၣ်နကအိၣ်စ့ၢ်ကီးဒီးတံၤသကိး, ဟံၣ်ဖိဃီဖိ,ပှၤတ၀ၢသးပှၢ်ခိၣ်နၢ်မ့တမ့ၢ်ဆူၣ်ချ့ပှၤမၤတၢ်ဖိလၢနနၥ်အီၤသ့ဒီးသံကွၢ်အ၀ဲသ့ၣ်တၢ်ဟ့ၣ်ကူၣ်ဟ့ၣ်ဖးမ့တမ့ၢ်တၢ်ဆီၣ်ထွဲတက့ၢ်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16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ပကကတိၤသကိးဘၣ်ဃးမုၣ်ခွါသွံၣ်ထံးတၢ်ဘၣ်ကူဘၣ်ဂၥ်တၢ်ဆါအဃၢ်တဖၣ်, မ့တမ့ၢ် (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STIs),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ဒီးတၢ်လၢနကဘၣ်မၤအီၤဖဲနမ့ၢ်န့ၢ်ဘၣ်အီၤအခါန့ၣ်လီၤ.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0704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(STIs)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တဖၣ်န့ၣ်မ့ၢ် သွံၣ်ထံးတၢ်ဆါအဃၢ်လၢအဘၣ်ဂၥ်၀ဲပှၤတဂၤဆူတဂၤသ့, ပှၤလၢအဘၣ်တၢ်ဆါအဃၢ်, ဆူအဂၤတဂၤအအိၣ်ဖဲအတၢ်အိၣ်ဃုၥ်သွံၣ်ထံးအခါန့ၣ်လီၤ. (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STIs)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န့ၣ်အိၣ်၀ဲအါကလုၥ်, အဒိ ဘဲးထံရံယါအဃၢ်တၢ်ဘၣ်ကူ (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chlamydia),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မုၣ်ခွါက့ၢ်ဂီၤတၢ်ပူၤလီၢ်တဖၣ် (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genital herpes),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သူၣ်ညိးတၢ်ဆါဘံၤတကလုၥ် (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hepatitis B)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မ့တမ့ၢ် စံဖံလံး (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syphilis)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တဖၣ်န့ၣ်လီၤ.</a:t>
            </a:r>
          </a:p>
          <a:p>
            <a:pPr marL="191564" indent="-191564" defTabSz="966493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ပှၤတဂၤလၢ်လၢ်မၤန့ၢ်ဘၣ်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သ့၀ဲ-ဖဲနမ့ၢ်အိၣ်ဃုၥ်သွံၣ်ထံးဒီးပှၤလၢအလီၤဆီတဂၤ, မ့တမ့ၢ်နမါန၀ၤအိၣ်ဃုၥ်သွံၣ်ထံးဒီးပှၤအဂၤန့ၣ်, နမၤန့ၢ်ဘၣ်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သ့၀ဲလီၤ.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န့ၣ်တၢ်ကူစါယါဘျါအီၤသ့မ့တမ့ၢ်ပၢၤအီၤဒ်သိးတဘၣ်ဂၥ်အါထီၣ်ဃုၥ်ဒီးကသံၣ်ကသီသ့၀ဲလီၤ. 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 (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STIs)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ဒုးကဲထီၣ်တၢ်အိၣ်ဆူၣ်အိၣ်ချ့တၢ်ဂ့ၢ်ကီတဖၣ်ဖဲတၢ်မ့ၢ်တကူစါယါဘျါအီၤဘၣ်အခါန့ၣ်လီၤ.  </a:t>
            </a:r>
          </a:p>
          <a:p>
            <a:pPr marL="191564" indent="-191564" defTabSz="101213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ကျဲအဂ့ၤကတၢၢ်တဘိလၢနကဒီသဒၢလီၤနသးလၢသုတမၤန့ၢ်ဘၣ်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မ့တမ့ၢ် ဒုးဘၣ်ဂၥ်အီၤဆူပှၤအဂၤအ အိၣ်တဂ့ၤအဂီၢ်မ့ၢ်၀ဲတၢ်သူခီတၢ်ဖျီၣ်ဖဲတၢ်အိၣ်ဃုၥ်သွံၣ်ထံးအခါန့ၣ်လီၤ. တၢ်ဖျီၣ်ပာ်ပတုၥ်၀ဲမိၢ်ပှၢ်အထံအတၢ်နီၤခီဟ့ၣ်လီၤသးလၢအဒုးဘၣ်ဂၥ်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န့ၣ်သ့၀ဲလီၤ.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89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278" indent="-19027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အတၢ်ဆါပနီၣ်ညီနုၢ်ကဲထီၣ်အသးတဖၣ်ပၣ်ဃုၥ်၀ဲ-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တၢ်သး, ကိၢ်အူပှံၢ်၀ဲ, ဘျူးသွံၣ်လီၤ, ဆါမ့တမ့ၢ်ကဖိထီၣ်ဖဲမုၣ်ခွါက့ၢ်ဂီၤအကပၤ, ပိၥ်မုၣ်က့ၢ်ဂီၤ, ထ့ၣ်မ့တမ့ၢ်ခံပူၤအလိၤတဖၣ် 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ဆါဖဲဆံၣ်ဆါအခါ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တၢ်ထံလၢတကဲထီၣ်ညီနုၢ်အသးမ့တမ့ၢ်ထံလၢအယွၤလီၤ၀ဲလၢမုၣ်ခွါက့ၢ်ဂီၤအပူၤ, ပိၥ်မုၣ်က့ၢ်ဂီၤ, ထ့ၣ်ဒီးခံပူၤတဖၣ်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ဖဲတၢ်အိၣ်ဃုၥ်သွံၣ်ထံးအကတီၢ်သွံၣ်လီၤဒီးဆါ၀ဲလီၤ.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တဖၣ်ခဲလၢၥ်န့ၣ်တဒုးကဲထီၣ်တၢ်ဆါအတၢ်ပနီၣ်တဖၣ်ဘၣ်.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အတၢ်မၤကွၢ်သးန့ၣ်မ့ၣ်ဒၣ်ကျဲထဲတဘိဧိၤလၢနကသ့ၣ်ညါဘၣ်လၢနအိၣ်ဒီး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ဧါန့ၣ်လီၤ. 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နမ့ၢ်ကိၢ်ဂီၤလၢနကမၤန့ၢ်ဘၣ်ဖုး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န့ၣ်, သံကွၢ်ဘၣ်ကသံၣ်သရၣ်မ့တမ့ၢ်သရၣ်သရၣ်မုၣ်ကွၢ်ပှၤဆါလၢကမၤကွၢ်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အတၢ်မၤကွၢ်န့ၣ်တက့ၢ်.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676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နမ့ၢ်အိၣ်ဃုၥ်သွံၣ်ထံးန့ၣ်, နကဘၣ်မၤန့ၢ်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အတၢ်မၤကွၢ်ဖဲနမ့ၢ်-</a:t>
            </a:r>
          </a:p>
          <a:p>
            <a:pPr marL="190278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အိၣ်ဒီးတၢ်ပနီၣ်တဖၣ်</a:t>
            </a:r>
          </a:p>
          <a:p>
            <a:pPr marL="190278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နမ့ၢ်အိၣ်ဃုၥ်ဒီးသွံၣ်ထံးမါ၀ၤလၢအသီတဂၤအခါ</a:t>
            </a:r>
          </a:p>
          <a:p>
            <a:pPr marL="190278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နမါန၀ၤအိၣ်ဒီး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မ့တမ့ၢ်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အတၢ်ဆါပနီၣ်တဖၣ်</a:t>
            </a:r>
          </a:p>
          <a:p>
            <a:pPr marL="190278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နၤနမါန၀ၤမ့ၢ်အိၣ်ဃုၥ်သွံၣ်ထံးဒီးပှၤအဂၤအခါန့ၣ်လီၤ.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4079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နသ့ၣ်ညါတ့ၢ်လံလၢတၢ်မနုၤကကဲထီၣ်၀ဲဖဲနလဲၤမၤန့ၢ် STI အတၢ်မၤကွၢ်အခါန့ၣ်ကမၤစၢၤနၤလၢနတူၢ်ဘၣ်အီၤကညီဒိၣ်၀ဲန့ၣ်လီၤ.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နကသံၣ်သရၣ်မ့တမ့ၢ်သရၣ်သရၣ်မုၣ်ကွၢ်ပှၤဆါကသံကွၢ်တၢ်သံကွၢ်ဘၣ်ဃးဒီးနတၢ်အိၣ်ဆူၣ်အိၣ်ချ့, ဒီးနသွံၣ်ထံးတၢ်အိၣ်မူဒီးတၢ်ပနီၣ်တမံၤလၢ်လၢ်န့ၣ်လီၤ. အဒိ-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1200" b="0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လၢအပူၤကွံၥ်န့ၣ်နမၤန့ၢ် STI အတၢ်မၤကွၢ်လံဧါအဂ့ၢ်န့ၣ်လီၤ. နမၤန့ၢ် STI အတၢ်မၤကွၢ်လီၢ်ခံကတၢၢ်တဘျီဖဲလဲၣ်.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1200" b="0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နအိၣ်ဃုၥ်သွံၣ်ထံးလၢပိၥ်မုၣ်က့ၢ်ဂီၤအပူၤန့ၣ်စ့ၢ်ဧါ. နအိၣ်ဃုၥ်သွံၣ်ထံးလၢကိၥ်ပူၤစ့ၢ်ဧါ. နအိၣ်ဃုၥ်သွံၣ်ထံးလၢခံပူၤစ့ၢ်ဧါ.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1200" b="0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နအိၣ်ဒီးတၢ်ဆါပနီၣ်တမံၤမံၤဧါ. </a:t>
            </a:r>
          </a:p>
          <a:p>
            <a:pPr marL="181240" indent="-181240" defTabSz="96661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အါကလုၥ်တဒုးဖျါထီၣ်တၢ်ဆါအပနီၣ်တဖၣ်ဘၣ်- ဘၣ်ဆၣ်ပိၥ်မုၣ်တနီၤကတူၢ်ဘၣ်၀ဲလၢအဆါဖဲအိၣ်ဃုၥ်သွံၣ်ထံးအခါ, ဆါ၀ဲဖဲဆံၣ်ဆါအခါ, ထံလီၤလၢတကဲထီၣ်ညီနုၢ်၀ဲမ့တမ့ၢ်မုၣ်ခွါက့ၢ်ဂီၤအပူၤထံလီၤ၀ဲမ့တမ့ၢ်သွံၣ်လီၤ၀ဲန့ၣ်လီၤ.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မ့ၢ်တၢ်အကါဒိၣ်လၢနကစံးဆၢတၢ်သံကွၢ်တဖၣ်အံၤတီတီလိၤလိၤဒီးတပၥ်ခူသူၣ်တၢ်နီတမံၤဘၣ်န့ၣ်လီၤ. ကသံၣ်သရၣ်ဒီးသရၣ်သရၣ်မုၣ်ကွၢ်ပှၤဆါတဖၣ်တတဲနတၢ်အိၣ်ဆူၣ်အိၣ်ချ့တၢ်ဂ့ၢ်ကီအဂ့ၢ်တဖၣ်ဆူပှၤနီတဂၤအအိၣ်ဘၣ်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နကသံၣ်သရၣ်မ့တမ့ၢ်သရၣ်မုၣ်ကမၤ၀ဲတၢ်မၤကွၢ်တနီၤလီၤ. အ၀ဲသ့ၣ်က-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1200" b="0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ဟံးန့ၢ်နသွံၣ်မ့တမ့ၢ်ဆံၣ်အဒိတဖၣ်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1200" b="0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ကမၤတၢ်ထွါတခါလၢနနကိၥ်ယုၢ်အပူၤ, ပိၥ်မုၣ်က့ၢ်ဂီၤမ့တမ့ၢ်ခံပူၤတဖၣ်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1200" b="0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မၤနပိၥ်မုၣ်က့ၢ်ဂီၤအတၢ်မၤကွၢ်တခါ(ကကွၢ်၀ဲနပိၥ်မုၢ်က့ၢ်ဂီၤဒီးအပူၤ)န့ၣ်လီၤ.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ညီနုၢ်ကယံၥ်၀ဲ ၁-၂ နွံလၢကမၤန့ၢ်တၢ်မၤကွၢ်အစၢအဂီၢ်လီၤ. ၀ံၤတစု, ကသံၣ်သရၣ်မ့တမ့ၢ်သရၣ်မုၣ်ကဆှၢဃီၤန့ၢ်နၤလီတဲစိတၢ်ကစီၣ်, ကိးနၤ, မ့တမ့ၢ်မၢနၤလၢနကဟဲကဒါက့ၤတၢ်သ့ၣ်နံၤဖးသီတဘျီအဂီၢ်လီၤ. 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b="0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တၢ်မၤကွၢ်န့ၣ်မ့ၢ်တၢ်ခွဲးတၢ်ယၥ်အဂ့ၤတခါလၢကမၤန့ၢ်ဘၣ်တၢ်ဂ့ၢ်တၢ်ကျိၤမ့တမ့ၢ်သံကွၢ်ဘၣ်တၢ်သံကွၢ်ဘၣ်ဃးတၢ်လၢလၢအဒုးကိၢ်ဒုးဂီၤနၤတမံၤလၢ်လၢ်န့ၣ်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0646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278" indent="-19027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နကတိၤတၢ်ဒီးကသံၣ်သရၣ်, သရၣ်သရၣ်မုၣ်ကွၢ်ပှၤဆါမ့တမ့ၢ်ဆူၣ်ချ့ပှၤမၤတၢ်ဖိတဖၣ်ဘၣ်ဃးဒီးတၢ်မၤန့ၢ်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အတၢ်မၤကွၢ်န့ၣ်သ့လီၤ. </a:t>
            </a:r>
          </a:p>
          <a:p>
            <a:pPr marL="190278" indent="-19027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နလဲၤဆူပိၥ်မုၣ်တၢ်အိၣ်ဆူၣ်အိၣ်ချ့ကသံၣ်ဒၢး, မ့တမ့ၢ်သွံၣ်ထံးဆူၣ်ချ့၀ဲၤလီၢ်ခၢၣ်သးသ့လီၤ. ကသံၣ်ဒၢးတဖၣ်အံၤကွၢ်လီၤဆီ၀ဲသွံၣ်ထံးတၢ်အိၣ်ဆူၣ်အိၣ်ချ့ဒီး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အတၢ်မၤကွၢ်န့ၣ်လီၤ. မ့ၢ်တၢ်ဃုထၢလၢအဂ့ၤတခါ, ဖဲနမ့ၢ်တူၢ်ဘၣ်တၢ်မဲၥ်ဆှးမ့တမ့ၢ်တညီတဘှါ၀ဲလၢကလဲၤဆူနကသံၣ်သရၣ်ညီနုၢ်မ့တမ့ၢ်သရၣ်သရၣ်မုၣ်ကွၢ်ပှၤဆါအအိၣ်အခါန့ၣ်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12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ပကတဲသကိးဘၣ်ဃးမုၣ်ခွါသွံၣ်ထံးတၢ်အိၣ်ဆူၣ်အိၣ်ချ့အဂ့ၢ်န့ၣ်လီၤ.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5059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ပကကတိၤသကိးဘၣ်ဃးတၢ်ဒီသဒၢဟးသးအါကလုၥ်အဂ့ၢ်လီၤ.</a:t>
            </a: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တၢ်ဒုးသ့ၣ်ညါဆူပှၤရဲၣ်ကျဲၤတၢ်အဂီၢ်, </a:t>
            </a:r>
          </a:p>
          <a:p>
            <a:pPr defTabSz="1012139" rtl="0">
              <a:lnSpc>
                <a:spcPct val="150000"/>
              </a:lnSpc>
              <a:defRPr/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ဖဲတၢ်ကစီၣ်လၢတၢ်နီၤဖးတခါအံၤအပူၤန့ၣ်န့ၣ်မ့ၢ်တဘၣ်ဘျိးဘၣ်ဒါဘၣ်ဖုးလၢပှၤထီၣ်ဒိကနၣ်တၢ်ဖိအဂီၢ်ဘၣ်ဒီး, နလဲၤပတၥ်ကွံၥ်အီၤမ့တမ့ၢ်ဆီတလဲတၢ်ကတိၤဖျၢၣ်လၢကကြၢးဒိၣ်ထီၣ်ဒီးနပှၤဒိကနၣ်တၢ်ဖိအဂီၢ်န့ၣ်သ့၀ဲလီၤ.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244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တၢ်ဒီသဒၢဟုးမ့ၢ်တၢ်တမံၤလၢနသူအီၤဖဲနအိၣ်ဃုၥ်သွံၣ်ထံးဘၣ်ဆၣ်တအဲၣ်ဒိးဒၢထီၣ်ဘၣ်အခါန့ၣ်သ့လီၤ. </a:t>
            </a:r>
          </a:p>
          <a:p>
            <a:pPr marL="181240" indent="-181240" defTabSz="96661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တၢ်ဒီသဒၢဟုးအိၣ်၀ဲအါကလုၥ်လီၤ.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ဒီသဒၢဟုးအါတက့ၢ်တၢ်ပာ်ပတုၥ်အီၤမ့တမ့ၣ်ထုးထီၣ်ကွံၥ်အီၤတဘျီလၢ်လၢ်ဒ်သိးနဒၢထီၣ်ကဒါက့ၤဖဲနမ့ၢ်အဲၣ်ဒိးအီၤအခါန့ၣ်သ့၀ဲလီၤ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ကသံၣ်သရၣ်မ့တမ့ၢ်သရၣ်သရၣ်မုၣ်ကွၢ်ပှၤဆါတဖၣ်မၤစၢၤနၤလၢနတၢ်ဆၢတဲၥ်မ့ၢ်တၢ်ဒီသဒၢဟုးဖဲလဲၣ်တခါန့ၣ်ဘၣ်၀ဲဒၣ်လၢနဂီၢ်လဲၣ်န့ၣ်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0644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ူ၀ဲဒၣ်တၢ်ဒီသဒၢဟုးလၢအမၤတၢ်ယံာ်လၢအညီဒီးမုာ်,အပှ့ၤဘၣ်ဒီးဒီသဒၢတၢ်ဒၢထီၣ်တဖၣ်လၢအထီၣ်ဘး၁၀နံၣ်အဂီၢ်သ့လီၤ.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အကလုၥ်လၢတၢ်သူညီနုၢ်အီၤမ့ၢ်၀ဲ-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တၢ်သြီနုၥ်လၢဘ့ၣ်လၥ်- လၢအဘူတလါ, စၢ်ဘျဲးစၢ်ဘျီး, ဖျးစတံးထးအဘိ, ကထဲသိးဒီးတၢ်ခွဲးမဲအဘိ, လၢတၢ်ဂိၥ်နုၥ်အီၤဆူနစုဒုၣ်အဘ့ၣ်လၥ်န့ၣ်လီၤ. ဒီသဒၢ၀ဲလၢတၢ်အိၣ်ထီၣ်ဒီးဟုးသးအဂီၢ်န့ၢ်တုၤလၢ ၃ လါ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တၢ်ဘိအကွီၤလၢတၢ်ဂိၥ်နုၥ်အီၤဆူဒၢလီၢ် (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intrauterine device (IUD)-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မ့ၢ်၀ဲအဆံး, ဖျးစတံးမ့တမ့ၢ်ထးဘိတခါလၢတၢ်ဂိၥ်နုၥ်အီၤဆူနဒၢလီၢ်အပူၤန့ၣ်လီၤ. ဒီသဒၢ၀ဲလၢတၢ်အိၣ်ထီၣ်ဟုးသးပၢၢ်တုၤလၢ ၅ နံၣ်တုၤ အနံၣ် ၁၀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ကသံၣ်ဆဲး- မ့ၢ်၀ဲကသံၣ်ဆဲးလၢအဘၣ်တၢ်ဟ့ၣ်လီၤနၤသၢလါတဘျီထီဘိခီဖျိနကသံၣ်သရၣ်ဒ်သိးကဒီသဒၢတၢ်အိၣ်ထီၣ်ဒီးဟုးသးန့ၣ်လီၤ.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9633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ကသံၣ်သရၣ်ဒီးသရၣ်သရၣ်မုၣ်ကွၢ်ပှၤဆါလၢအန့ၢ်ဘၣ်တၢ်သိၣ်လိလီၤဆီလၢတၢ်ကထၢနုၥ်လီၤ၀ဲထးဘိဒီး </a:t>
            </a:r>
            <a:r>
              <a:rPr lang="en-AU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IUD </a:t>
            </a:r>
            <a:r>
              <a:rPr lang="my-MM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တဖၣ်အိၣ်၀ဲဒၣ်ဖဲတၢ်လီၢ်ဒ်အမ့ၢ်ဟံၣ်ဖိဃီဖိတၢ်ဟံးန့ၢ်ဖိတၢ်ကျဲၤအကသံၣ်ဒၢးတဖၣ်, နကသံၣ်သရၣ်မ့တမ့ၢ်ကသံၣ်သရၣ်စဲၣ်နီၤမၤဘၣ်ထွဲဒီးပိာ်မုၣ်တၢ်ဆူးတၢ်ဆါအကသံၣ်ဒၢးတဖၣ်မ့တမ့ၢ်ပိၥ်မုၣ်ဆူၣ်ချ့ကသံၣ်ဒၢးတဖၣ်န့ၣ်လီၤ.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အ၀ဲသ့ၣ်ထုးထီၣ်ကွံၥ်ထးအဘိမ့တမ့ၢ်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IUD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တဘျီလၢ်လၢ်ဖဲနမ့ၢ်တအဲၣ်ဒိးလၢၤအီၤဘၣ်အခါန့ၣ်သ့စ့ၢ်ကီးလီၤ. တၢ်မ့ၢ်ထုးထီၣ်ကွံာ်အီၤဒီး,နကဒၢထီၣ်ကဒါအသီတဘျီသ့လီၤ.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ဖဲမ့ၢ်နသူဒၣ်တၢ်ဒီသဒၢဟုးဒ်အံၤတကလုာ်အခါမတၤမးတဲ၀ဲတသ့ဘၣ်.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776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တၢ်ဒီသဒၢဟုးလၢညီနုၢ်တၢ်သူအီၤလၢအဂၤန့ၣ်အိၣ်၀ဲအါမံၤ, ဘၣ်ဆၣ်အ၀ဲသ့ၣ်တဂ့ၤဒ်သိးတၢ်ဒီသဒၢဟုးလၢအမၤတၢ်ယံာ်ထၢတဖၣ်န့ၣ်ဘၣ်, အဃိတၢ်ခွဲးတၢ်ယၥ်ကအိၣ်အဆံးအစှၤလၢနအိၣ်ထီၣ်ဒီးဟုးသးကသ့သ့ၣ်သ့ၣ်ဖဲနသူအီၤအခါလီၤ.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တၢ်ဖျီၣ်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ပိၥ်ခွါတၢ်ဖျီၣ် န့ၣ်မ့ၢ်၀ဲဖျးစတံးမ့တမ့ၢ်ရီဘၢၢ်အဖျီၣ်လၢန၀ၤကဖျီၣ်၀ဲအထ့ၣ်လၢအဆှိၣ်ထီၣ်အလိၤတချုးအအိၣ်ဃုၥ်သွံၣ်ထံးဒံးန့ၣ်လီၤ.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တၢ်ဖျီၣ်တခီမ့ၢ်ဖျးစတံးမ့တမ့ၢ်ရီဘၢၣ်အဖျီၣ်လၢနထၢနုၥ်လီၤအီၤဆူအပိၥ်မုၣ်က့ၢ်ဂီၤအပူၤတချုးနအိၣ်ဃုၥ်သွံၣ်ထံးဒံးန့ၣ်လီၤ. 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တၢ်ဖျီၣ်တဖၣ်မ့ၢ်၀ဲတၢ်ဒီသဒၢဟုးထဲတခါဧိၤလၢအဒီသဒၢထီဒါ၀ဲ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တဖၣ်န့ၣ်လီၤ.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ကသံၣ်ဒီသဒၢဟုးကကသံၣ်ဖျၢၣ်တဖၣ်မ့ၢ်ကသံၣ်အိအဖျၢၣ်လၢဒီသဒၢ၀ဲတၢ်အိၣ်ထီၣ်ဟုးသးအဂီၢ်လီၤ. နကလိၣ်အိကသံၣ်အိအဖျၢၣ်န့ၣ်ကိးနံၤဒဲးဖဲနမ့ၢ်အဲၣ်ဒိးဒီသဒၢတၢ်အိၣ်ထီၣ်ဒီးဟုးသးအဂီၢ်န့ၣ်လီၤ. တုၤနပတုၥ်ကွံၥ်ကသံၣ်အိအဖျၢၣ်တစု, နအိၣ်ထီၣ်ဒီးဟုးသးသ့၀ဲန့ၣ်လီၤ.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ဒါယဲဖရါ(မ)(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diaphragm)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န့ၣ်မ့ၢ်တၢ်ခိၣ်ဖျီၣ်ဆံးဖိတခါလၢနဘၣ်ထၢနုၥ်အီၤဆူနပိၥ်မုၣ်က့ၢ်ဂီၤအပူၤ(ဖဲဒၢလီၢ်အခိၣ်ထိးန့ၣ်) တချုးနအိၣ်ဃုၥ်သွံၣ်ထံးဒံးန့ၣ်လီၤ.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 panose="020B0604030504040204" pitchFamily="34" charset="0"/>
                <a:cs typeface="Myanmar Text" panose="020B0502040204020203" pitchFamily="34" charset="0"/>
              </a:rPr>
              <a:t>ပိၥ်မုၣ်အက့ၢ်ဂီၤအကွီၤန့ၣ်မ့ၢ်ဖျးစတံးအကွီၤလၢအကပုၥ်လၢနထၢနုၥ်လီၤအီၤဆူပိၥ်မုၣ်က့ၢ်ဂီၤအပူၤလၢ ၃ နွံလၢကိးလါဒဲးအဂီၢ်န့ၣ်လီၤ. </a:t>
            </a:r>
            <a:endParaRPr lang="my-MM" sz="1200" b="0" i="0" u="none" strike="noStrike" kern="1200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78920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တၢ်ဒီသဒၢဟုးလၢအဂၤတဖၣ်-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တၢ်သ့ၣ်ညါပလီၢ်ဘၣ်ဃးတၢ်အိၣ်ထီၣ်ဒီးဒံၣ်ဖိလၢအချံဆးအကျိၤအကျဲ- ဖဲနကွၢ်ဟုၣ်န'တၢ်အိၣ်ထီၣ်ဒံၣ်ဖိအချံလၢအဆးတခါအကျဲစၢၤ'ဒီးတဘၣ်အိၣ်ဃုၥ်သွံၣ်ထံးဖဲတၢ်ဆၢကတီၢ်အ၀ဲန့ၣ်အခါ. န'တၢ်အိၣ်ဒံၣ်ဖိလၢအချံလၢအဆး'န့ၣ်မ့ၢ်တၢ်ဆၢကတီၢ်ဖဲမုၣ်ခွါအချံန့ၣ်တၢ်ပျၢ်လီၤအီၤအခါ, တဘျီတခီၣ်ဖဲနသွံၣ်ဟဲတလါတဘျီအဘၢၣ်စၢၤတဖၣ်လီၤ. တၢ်အံၤမ့ၢ်တၢ်ဒီသဒၢဟုးလၢအတုၤထီၣ်ထီၣ်ဘး၀ဲအစှၤကတၢၢ်တကလုၥ်ခီဖျိကီ၀ဲလၢနကသ့ၣ်ညါဘၣ်တၢ်ဆၢကတီၢ်လီၤတံၢ်ဖဲန'တၢ်အိၣ်ဒံၣ်ဖိအချံလၢအဆးပဲတြီ, မၤအသးကိးလါဒဲးအတီၢ်ပူၤန့ၣ်အဃိလီၤ.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ထုးကွံၥ်အကျိၤအကျဲတခါအံၤအခီပညီမ့ၢ်၀ဲန၀ၤထုးထီၣ်ကွံၥ်အထ့ၣ်လၢပိၥ်မုၣ်က့ၢ်ဂီၤအပူၤတချုးအပျၢ်ထီၣ်ဒံးအထ့ၣ်ထံအခါန့ၣ်လီၤ. တၢ်ထုးကွံၥ်အကျိၤအကျဲအံၤမ့ၢ်တၢ်ဒီသဒၢဟုးလၢအတုၤထီၣ်ထီၣ်ဘး၀ဲအစှၤကတၢၢ်တကလုၥ်န့ၣ်လီၤ.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ဂ့ၢ်ဂီၤအူတၢ်ဒီသဒၢဟုးန့ၣ်မ့ၢ်ကသံၣ်အိအဖျၢၣ်လၢနအိအီၤလၢသၢသီအတီၢ်ပူၤလၢတၢ်အိၣ်ဃုၥ်သွံၣ်ထံးလၢတအိၣ်ဒီးတၢ်ဒီသဒၢဟုးသးအဂီၢ်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တတၢ်ဒီသဒၢဟုးလီၤစိၤတခါအံၤအခီပညီမ့ၢ်၀ဲတၢ်ကွဲးတၢ်ကါတခါလၢဒီသဒၢဟုးသးလီၤစိၤအဂီၢ်န့ၣ်လီၤ. ပိၥ်မုၣ်ပိၥ်ခွါခံဂၤလၢၥ်ဒိးန့ၢ်၀ဲတၢ်ကွဲးတၢ်ကါအံၤသ့၀ဲလီၤ.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63181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သ့ၣ်နီၣ်ထီၣ်-</a:t>
            </a:r>
          </a:p>
          <a:p>
            <a:pPr marL="190278" lvl="1" indent="-190278" rtl="0">
              <a:lnSpc>
                <a:spcPct val="150000"/>
              </a:lnSpc>
              <a:spcBef>
                <a:spcPts val="634"/>
              </a:spcBef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နမ့ၢ်အိၣ်ဃုၥ်သွံၣ်ထံးဘၣ်ဆၣ်မ့ၢ်တအဲၣ်ဒိးလၢကအိၣ်ထီၣ်ဒီးဟုးသးဘၣ်န့ၣ်, သူဘၣ်တၢ်ဒီသဒၢဟုးတခါတက့ၢ်.</a:t>
            </a:r>
          </a:p>
          <a:p>
            <a:pPr marL="190278" lvl="1" indent="-190278" rtl="0">
              <a:lnSpc>
                <a:spcPct val="150000"/>
              </a:lnSpc>
              <a:spcBef>
                <a:spcPts val="634"/>
              </a:spcBef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တၢ်ဒီသဒၢဟုးလၢအယံၥ်အထၢတခါအံၤမ့ၢ်ကျိၤကျဲလၢအတုၤထီၣ်ထီၣ်ဘး၀ဲဒိၣ်ကတၢၢ်တဘိန့ၣ်လီၤ.</a:t>
            </a:r>
          </a:p>
          <a:p>
            <a:pPr marL="190278" lvl="1" indent="-190278" rtl="0">
              <a:lnSpc>
                <a:spcPct val="150000"/>
              </a:lnSpc>
              <a:spcBef>
                <a:spcPts val="634"/>
              </a:spcBef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တၢ်ဖျီၣ်ဒီသဒၢထီဒါ၀ဲ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တဖၣ်န့ၣ်လီၤ.</a:t>
            </a:r>
          </a:p>
          <a:p>
            <a:pPr marL="190278" lvl="1" indent="-190278" rtl="0">
              <a:lnSpc>
                <a:spcPct val="150000"/>
              </a:lnSpc>
              <a:spcBef>
                <a:spcPts val="634"/>
              </a:spcBef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နကတိၤတၢ်ဒီးနကသံၣ်သရၣ်မ့တမ့ၢ်သရၣ်သရၣ်မုၣ်တဖၣ်ဘၣ်ဃးဒီးတၢ်ဒီသဒၢဟုးအဂီၢ်အကလုၥ်လီၤဆီတဖၣ်သ့လီၤ.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3125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ကကတိၤသကိးဘၣ်ဃးတၢ်အိၣ်ထီၣ်ဒီးဟုးသးလၢတအိၣ်ဒီးတၢ်ကျဲၤဒီးတၢ်တအဲၣ်ဒိးဘၣ်အပူၤဒီးတၢ်လၢနကဘၣ်မၤအီၤတဖၣ်.</a:t>
            </a:r>
          </a:p>
          <a:p>
            <a:pPr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တၢ်ဒုးသ့ၣ်ညါဆူပှၤရဲၣ်ကျဲၤတၢ်အဂီၢ်, </a:t>
            </a:r>
          </a:p>
          <a:p>
            <a:pPr defTabSz="1012139" rtl="0">
              <a:lnSpc>
                <a:spcPct val="150000"/>
              </a:lnSpc>
              <a:defRPr/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</a:t>
            </a:r>
            <a:r>
              <a:rPr lang="my-MM" sz="1200" dirty="0">
                <a:solidFill>
                  <a:srgbClr val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ဖၣ်</a:t>
            </a: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ကစီၣ်လၢတၢ်ဂ့ၢ်အတၢ်နီၤဖးအ၀ဲအံၤအပူၤမ့ၢ်ဘၣ်ကဲဘၣ်ဖုးတၢ်တဘၣ်ဘျိးဘၣ်ဒါလၢနပှၤထီၣ်ဒိကနၣ်တၢ်အဂီၢ်န့ၣ်, နလဲၤကပာ်ကွံၥ်အီၤမ့တမ့ၢ်ဆီတဲတၢ်ကတိၤဖျၢၣ်လၢကကြၢးဒိၣ်ထီၣ်ဒီးနပှၤဒိကနၣ်တၢ်ဖိန့ၣ်သ့၀ဲလီၤ.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6477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ဖဲအီးစထြ့လယါအပူၤအံၤ, တၢ်အိၣ်ထီၣ်ဒီးဟုးသးအါဘျီမ့ၢ်တၢ်လၢတၢ်တရဲၣ်ကျဲၤမၤအီၤဘၣ်န့ၣ်လီၤ. တၢ်အိၣ်ထီၣ်ဒီးဟုးသးလၢတၢ်တကျဲၤအီၤအပူၤတဖၣ်အခီပညီမ့ၢ်၀ဲနတအဲၣ်ဒိးလၢနကအိၣ်ထီၣ်ဒီးဟုးသးဖဲနအိၣ်ဃုၥ်သွံၣ်ထံးအခါန့ၣ်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တၢ်အံၤကဲထီၣ်၀ဲခီဖျိ-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နသးပ့ၤနီၣ်သူတၢ်ဒီသဒၢဟုးတခါအဂီၢ်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နတၢ်ဒီသဒၢဟုးန့ၣ်တမၤတၢ်မူၤမူၤနီၢ်နီၢ်ဘၣ် </a:t>
            </a:r>
          </a:p>
          <a:p>
            <a:pPr marL="665891" lvl="1" indent="-182645" defTabSz="966612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နတၢ်အိၣ်ထီၣ်ဒီးဟုးသးန့ၣ်မ့ၢ်၀ဲတၢ်မၤတရီတပါနၤအဃိ တၢ်မၤတရီတပါပှၤတဂၤန့ၣ်မ့ၢ်တၢ်မၤဆူၣ်၀ဲပှၤတဂၤလၢကအိၣ်ဃုၥ်သွံၣ်ထံးလၢတၢ်ပျဲတအိၣ်၀ဲအပူၤထီဒါနတၢ်သးဆူၣ်န့ၣ်လီၤ.</a:t>
            </a:r>
          </a:p>
          <a:p>
            <a:pPr marL="1213244" lvl="2" indent="-191564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တၢ်မၤတရီတပါန့ၣ်မ့ၢ်တၢ်မၤထီဒါတၢ်သိၣ်တၢ်သီန့ၣ်လီၤ. </a:t>
            </a:r>
          </a:p>
          <a:p>
            <a:pPr marL="1213244" lvl="2" indent="-191564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တၢ်မၤတရီတပါန့ၣ်ကဲထီၣ်အသးလၢတၢ်ရ့လိၥ်သးအပူၤသ့န့ၣ်လီၤ. </a:t>
            </a:r>
          </a:p>
          <a:p>
            <a:pPr marL="1213244" lvl="2" indent="-191564" defTabSz="1021679" rtl="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နမ့ၢ်ဘၣ်တၢ်မၤတရီတပါနၤမ့တမ့ၢ်သွံၣ်ထံးတၢ်မၤဆူၣ်မၤစိးနၤဒီးနမ့ၢ်လိၣ်ဘၣ်တၢ်မၤစၢၤန့ၣ်, နကိး 1800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RESPECT (1800 737 732)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သ့န့ၣ်လီၤ. နကိးတၢ်မၤစၢၤအကျိၤအကျဲအံၤသ့၀ဲတဘျီလၢ်လၢ်- တသီန့ၣ် ၂၄ နၣ်ရံၣ်, တနွံန့ၣ် ၇ သီလၢၥ်လီၤ. အ၀ဲသ့ၣ်ပှၤဟ့ၣ်ကူၣ်ဟ့ၣ်ဖးတၢ်တဖၣ်ကဒိကနၣ်နဂ့ၢ်နကျိၤဒီးဟ့ၣ်နၤတၢ်မၤစၢၤလၢနလိၣ်န့ၣ်လီၤ. နဃ့ပှၤကျိးထံတၢ်ဖိသ့ဖဲနမ့ၢ်အဲၣ်ဒိးကတိၤတၢ်လၢနကျိၥ်န့ၣ်လီၤ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8024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နမ့ၢ်အိၣ်ထီၣ်ဒီးဟုးသးလၢတမ့ၢ်တၢ်ရဲၣ်ကျဲၤအီၤအပူၤဘၣ်န့ၣ်, နဃုထၢလၢ-</a:t>
            </a:r>
          </a:p>
          <a:p>
            <a:pPr marL="189776" indent="-189776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ကပၥ်နဖိ </a:t>
            </a:r>
          </a:p>
          <a:p>
            <a:pPr marL="189776" indent="-189776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ပၥ်လီၤနဖိလၢတၢ်ကလုၢ်ဖိအီၤအဂီၢ်-တၢ်န့ၣ်အခီပညီမ့ၢ်၀ဲနဆဲးအိၣ်ဒီးဟုးသးဒီးအိၣ်ဖျဲၣ်လီၤနဖိ, ၀ံၤတစုဟ့ၣ်လီၤနဖိဆူပှၤတဂၤဒၣ်အအိၣ်လၢကကွၢ်ဒိၣ်ထီၣ်အီၤလၢဖိးမံသဲစးအပူၤ</a:t>
            </a:r>
          </a:p>
          <a:p>
            <a:pPr marL="189776" indent="-189776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မၤလီၤတဲၥ်နဖိ- တၢ်န့ၣ်အခီပညီမ့ၢ်၀ဲနအိကသံၣ်မ့တမ့ၢ်ကွဲးကါသးလၢကမၤကတၢၢ်တၢ်အိၣ်ဒီးဟုးသးအဂီၢ်န့ၣ်လီၤ. နမၤလီၤတဲၥ်နဖိသ့ထဲဆၢကတီၢ်တ၀ၥ်လၢနတၢ်အိၣ်ထီၣ်ဟုးသးအပူၤ(ကဘၣ်ဖဲ ၂၀ နွံဃၣ်ဃၣ်)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50022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မ့ၢ်တၢ်အကါဒိၣ်လၢနကသ့ၣ်ညါနဲလၢတၢ်မၤလီၤတဲၥ်ဖိန့ၣ်မ့ၢ်တၢ်လၢအဖိးမံဒီးသဲစးဖဲအီးစထြ့လယါအပူၤန့ၣ်လီၤ. တၢ်အံၤအခီပညီမ့ၢ်၀ဲတၢ်မၤလီၤတဲၥ်ဖိန့ၣ်တမ့ၢ်တၢ်ထီဒါတၢ်သိၣ်တၢ်သီန့ၣ်ဘၣ်.</a:t>
            </a:r>
          </a:p>
          <a:p>
            <a:pPr marL="191564" indent="-191564" defTabSz="101213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ဖဲအီးစထြ့လယါအပူၤအံၤ, နအိၣ်ဒီးတၢ်ခွဲးတၢ်ယၥ်လၢကမၤကတၢၢ်တၢ်အိၣ်ထီၣ်ဟုးသးအံၤဖဲနအဲၣ်ဒိးမၤအီၤအခါန့ၣ်လီၤ, </a:t>
            </a:r>
          </a:p>
          <a:p>
            <a:pPr marL="191564" indent="-191564" defTabSz="101213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တၢ်မၤလီၤတဲၥ်ဖိအံၤကဲထီၣ်ညီနုၢ်အသးအါမးဖဲအီးစထြ့လယါအပူၤန့ၣ်လီၤ. 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ကတိၤတၢ်ဒီးနကသံၣ်သရၣ်, သရၣ်သရၣ်မုၣ်ကွၢ်ပှၤဆါ, မ့တမ့ၢ်လီၢ်က၀ီၤသွံၣ်ထံးဆူၣ်ချ့၀ဲၤလီၢ်တဖၣ်လၢတၢ်ဂ့ၢ်အါထီၣ်ဘၣ်ဃးဒီးလၢနကသ့မၤန့ၢ်တၢ်မၤလီၤတဲၥ်ဖိအံၤလၢနကီၢ်စဲၣ်မ့တမ့ၢ်ဟီၣ်က၀ီၤဒိၣ်ဒ်လဲၣ်အဂီၢ်တက့ၢ်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709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8" indent="-18121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မုၣ်ခွါသွံၣ်ထံးတၢ်အိၣ်ဆူၣ်အိၣ်ချ့အဂ့ၤန့ၣ်မ့ၢ်တၢ်အကါဒိၣ်တခါလီၤ. </a:t>
            </a:r>
          </a:p>
          <a:p>
            <a:pPr marL="181218" indent="-18121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မုၣ်ခွါသွံၣ်ထံးတၢ်အိၣ်ဆူၣ်အိၣ်ချ့လၢအဂ့ၤန့ၣ်အခီပညီမ့ၢ်၀ဲန-</a:t>
            </a:r>
          </a:p>
          <a:p>
            <a:pPr marL="664463" lvl="1" indent="-181218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အိၣ်ဒီးတၢ်ရ့လိၥ်သးလၢအပှဲၤဒီးတၢ်ပးကဲလိၥ်သး</a:t>
            </a:r>
          </a:p>
          <a:p>
            <a:pPr marL="664463" lvl="1" indent="-181218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အိၣ်ဒီးမုၣ်ခွါသွံၣ်ထံးတၢ်လဲၤခီဖျိလၢအမုၥ်အလၤတဖၣ်</a:t>
            </a:r>
            <a:r>
              <a:rPr lang="my-MM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</a:p>
          <a:p>
            <a:pPr marL="664463" lvl="1" indent="-181218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ူၢ်ဘၣ်လၢအပူၤဖျဲးဒီးတလိၣ်ဘၣ်ကိၢ်ဘၣ်ဂီၤဘၣ်ဃးတၢ်စုဆူၣ်ခီၣ်တကးမ့တမ့ၢ်တၢ်မၤဆူၣ်မၤစိးဘၣ်-တၢ်မၤဆူၣ်မၤစိးမ့ၢ်ဖဲပှၤတဂၤသူ၀ဲတၢ်မၤဆူၣ်မၤစိးမ့တမ့ၢ်မၤပျံၤမၤဖုးလၢကမၢနမၤတၢ်တမံၤမံၤအဂီၢ်</a:t>
            </a:r>
          </a:p>
          <a:p>
            <a:pPr marL="664463" lvl="1" indent="-181218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မၤန့ၢ်သွံၣ်ထံးဆူၣ်ချ့တၢ်ကွၢ်ထွဲကဟုကယၥ်ဒီးတၢ်ဂ့ၢ်တၢ်ကျိၤ. နကလူၤဃုထံၣ်န့ၢ်ဒီးဒိးန့ၢ်ဘၣ်တၢ်မၤစၢၤလၢမုၣ်ခွါသွံၣ်ထံးတၢ်ဂ့ၢ်ကီတမံၤလၢ်လၢ်အဂီၢ်သ့အဒိ, မ့ၢ်တၢ်ကဟးဆှဲးမုၣ်ခွါသွံၣ်ထံးတၢ်ဆါဃၢ်လၢအဘၣ်ကူဘၣ်ဂၥ်တဖၣ်(</a:t>
            </a:r>
            <a:r>
              <a:rPr lang="en-AU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STIs) </a:t>
            </a:r>
            <a:r>
              <a:rPr lang="my-MM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လၢကျဲဒ်လဲၣ်န့ၣ်လီၤ.</a:t>
            </a:r>
            <a:endParaRPr lang="my-MM" sz="1200" b="0" i="0" dirty="0">
              <a:solidFill>
                <a:srgbClr val="222222"/>
              </a:solidFill>
              <a:effectLst/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6352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ကပတဲသကိးချံသၣ်တၢ်လီၤစၢၤအတၢ်မၤဆူၣ်မၤစိးလီၤ.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5750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278" indent="-190278" defTabSz="966612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Arial"/>
              </a:rPr>
              <a:t>ဖဲအီးစထြ့လယါအပူၤအံၤနအိၣ်ဒီးတၢ်ခွဲးတၢ်ယၥ်လၢကဃုထၢတၢ်လၢအမၤသးဒီးနမိၢ်ပှၢ်န့ၣ်သ့လီၤ. တၢ်အံၤပၣ်ဃုၥ်၀ဲချံသၣ်တၢ်လီၤစၢၤအတၢ်ဃုထၢတဖၣ်, အခီပညီမ့ၢ်၀ဲနဃုထၢနဲတၢ်ဒီသဒၢဟုးလၢကဒီသဒၢနတၢ်အိၣ်ထီၣ်ဟုးသးအဂီၢ်, အိၣ်ထီၣ်ဒီးဟုးသးဒီးအိၣ်ဒီးဖိ, မ့တမ့ၢ်မၤလီၤတဲၥ်ဖိန့ၣ်လီၤ</a:t>
            </a:r>
          </a:p>
          <a:p>
            <a:pPr marL="190278" indent="-19027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ဖဲပှၤအဂၤတဂၤ, ဒ်အမ့ၢ်န၀ၤမ့တမ့ၢ်ဟံၣ်ဖိဃီဖိ, ပၢၤဘၣ်နတၢ်အိၣ်ထီၣ်ချံသၣ်အတၢ်ဃုထၢတဖၣ်န့ၣ်, မ့ၢ်တၢ်ကိးအီၤလၢချံသၣ်တၢ်လီၤစၢၤအတၢ်မၤဆူၣ်မၤစိးန့ၣ်လီၤ. </a:t>
            </a:r>
          </a:p>
          <a:p>
            <a:pPr marL="190278" indent="-19027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ချံသၣ်တၢ်လီၤစၢၤအတၢ်မၢဆူၣ်န့ၣ်တမ့ၢ်တၢ်လၢအဘၣ်န့ၣ်ဘၣ်.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5207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9776" indent="-189776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Arial"/>
              </a:rPr>
              <a:t>မတဂၤမးတဘၣ်ဆီၣ်သနံးနၤလၢနကသူတၢ်ဒီသဒၢလၢတၢ်ဟံးဖိန့ၣ်ဘၣ်. </a:t>
            </a:r>
          </a:p>
          <a:p>
            <a:pPr marL="189776" indent="-189776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Arial"/>
              </a:rPr>
              <a:t>မတဂၤမးတဘၣ်ဆီၣ်သနံးနၤလၢနကဃုထၢကသံၣ်ဒီသဒၢဟုးအကျိၤအကျဲလၢအဂၤတခါအလီၢ်န့ၣ်ဘၣ်. </a:t>
            </a:r>
          </a:p>
          <a:p>
            <a:pPr marL="189776" indent="-189776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Arial"/>
              </a:rPr>
              <a:t>မတဂၤမးတဘၣ်ဆီၣ်သနံးနၤလၢနတဘၣ်သူတၢ်ဒီသဒၢဟုးနီတခါအဂီၢ်ဘၣ်. </a:t>
            </a:r>
          </a:p>
          <a:p>
            <a:pPr marL="189776" indent="-189776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Arial"/>
              </a:rPr>
              <a:t>မတဂၤမးတဘၣ်ဆီၣ်သနံးနၤလၢနကဘၣ်ဆဲးအိၣ်ထီၣ်ဒီးဟုးသးအဂီၢ်ဘၣ်.</a:t>
            </a:r>
          </a:p>
          <a:p>
            <a:pPr marL="189776" indent="-189776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Arial"/>
              </a:rPr>
              <a:t>မတဂၤမးတဘၣ်ဆီၣ်သနံးနၤလၢနကဘၣ်မၤလီၤတဲၥ်နဖိအဂီၢ်ဘၣ်.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65214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နမ့ၢ်ခီဖျိဘၣ်ချံသၣ်တၢ်လီၤစၢၤလီၤသွဲၣ်တၢ်မၤဆူၣ်မၤစိး, မ့တမ့ၢ်နဘၣ်ကိၢ်ဘၣ်ဂီၤဘၣ်ဃးဒီးမုၣ်ခွါသွံၣ်ထံးအတၢ်ရ့လိၥ်သးန့ၣ်, နကိး 1800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RESPECT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သ့၀ဲလီၤ. 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1800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RESPECT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ထံကီၢ်သွံၣ်ထံးတၢ်မၤဆူးမၤဆါဒီးဟံၣ်ဃီတၢ်မၤဆူၣ်မၤစိးအတၢ်ဟ့ၣ်ကူၣ်ဟ့ၣ်ဖးတၢ်မၤစၢၤအကျိၤအကျဲန့ၣ်လီၤ. 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နကိးတၢ်မၤစၢၤအကျိၤအကျဲအံၤသ့၀ဲတဘျီလၢ်လၢ်- တသီန့ၣ် ၂၄ နၣ်ရံၣ်, တနွံန့ၣ် ၇ သီလၢၥ်လီၤ.  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အဲကလံးကျိၥ်မ့တမ့ၢ်နကျိၥ်ခီၣ်ထံးဘၣ်ဒီးနမ့ၢ်အဲၣ်ဒိးလၢကကတိၤတၢ်လၢနကစၢ်ကျိၥ်ဒၣ်နဲန့ၣ်, နဃ့ပှၤကျိးထံတၢ်သ့၀ဲန့ၣ်လီၤ. 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းအပှၤဟ့ၣ်ကူၣ်ဟ့ၣ်ဖးတၢ်တဖၣ်ကဒိကနၣ်နဂ့ၢ်နကျိၤဒီးဟ့ၣ်ထီၣ်၀ဲတၢ်ဆီၣ်ထွဲလၢအဘၣ်၀ဲဒီးနၤဒီးနတၢ်အိၣ်သးန့ၣ်လီၤ. 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နလဲၤကွၢ်စ့ၢ်ကီးပှၥ်ယဲၤသ့ဖဲ 1800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respect.org.au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ဂ့ၢ်တၢ်ကျိၤလၢကျိၥ်အါမံၤဒီးဃုထံၣ်န့ၣ်တၢ်ဆီၣ်ထွဲတၢ်မၤစၢၤအကျိၤအကျဲလၢနကီၢ်စဲၣ်မ့တမ့ၢ်ဟီၣ်က၀ီၤဒိၣ်အပူၤန့ၣ်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ဘၣ်တဘၣ်နကအိၣ်စ့ၢ်ကီးဒီးတံၤသကိး, ဟံၣ်ဖိဃီဖိ,ပှၤတ၀ၢသးပှၢ်ခိၣ်နၢ်မ့တမ့ၢ်ဆူၣ်ချ့ပှၤမၤတၢ်ဖိလၢနနၥ်အီၤသ့ဒီးသံကွၢ်အ၀ဲသ့ၣ်တၢ်ဟ့ၣ်ကူၣ်ဟ့ၣ်ဖးမ့တမ့ၢ်တၢ်ဆီၣ်ထွဲတက့ၢ်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67170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အံၤမ့ၢ်၀ဲပှၥ်ယဲၤသန့တဖၣ်လၢအအိၣ်ဃုၥ်ဒီးတၢ်ဂ့ၢ်တၢ်ကျိၤအါထီၣ်ဘၣ်ဃးတၢ်ဂ့ၢ်ခိၣ်တီလၢအပၣ်ဃုၥ်ဖဲတၢ်ဒုးနဲၣ်အပူၤအံၤ-</a:t>
            </a:r>
          </a:p>
          <a:p>
            <a:pPr marL="181240" indent="-18124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တၢ်အိၣ်ဆူၣ်အိၣ်ချ့တၢ်ကျိးထံတဖၣ်-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healthtranslations.vic.gov.au -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၀ဲလီကျိၤခိၣ်လံၥ်ရိဒၢးလၢအဘၣ်ဃးဒီးဆူၣ်ချ့ဒီးတၢ်အိၣ်မုၥ်အိၣ်ပၢၤတၢ်ဂ့ၢ်တၢ်ကျိၤဒီးလံၥ်လဲၢ်တၢ်ကွဲးလၢအကဲဘျုးလၢတၢ်ကျိးထံအီၤတဖၣ်န့ၣ်လီၤ. နဃုထံၣ်န့ၢ်တၢ်ဂ့ၢ်တၢ်ကျိၤခီဖျိကျိၥ်ဒီးတၢ်ဂ့ၢ်ခိၣ်တီန့ၣ်သ့လီၤ.</a:t>
            </a:r>
          </a:p>
          <a:p>
            <a:pPr marL="181240" indent="-18124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ကလုၥ်ဒူၣ်ဆဲးလၤပၥ်ဖှိၣ်အပိၥ်မုၣ်ဆူၣ်ချ့အလီၢ်ခၢၣ်သး (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Multicultural Centre for Women’s Health) – mcwh.com.au -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ထံကီၢ်, ပှၤတ၀ၢတၢ်ကရၢကရိ, လၢအဘၣ်တၢ်ပၢဆှၢအီၤလၢပိၥ်မုၣ်ပိၥ်မၢၤအိၣ်ဟဲလၢတၢ်သုးလီၤသုးကျဲဒီးဘၣ်ကီဘၣ်ခဲအတၢ်အိၣ်သးလၢညါတဖၣ်န့ၣ်လီၤ. အ၀ဲသ့ၣ်အိၣ်ဒီးလံၥ်ရိဒၢးအလံၥ်တၢ်ကွဲးနီၣ်ကွဲးဃါတဘျုးဖျၢၣ်လၢအအိၣ်ဒီးလံၥ်လဲၢ်တၢ်ကွဲးကဲဘျုးတဖၣ်ဘၣ်ဃးဒီးပိၥ်မုၣ်ပိၥ်မၢၤတၢ်အိၣ်ဆူၣ်အိၣ်ချ့လၢကျိၥ် ၇၀ ကျိၥ်အပူၤန့ၣ်လီၤ.</a:t>
            </a:r>
            <a:endParaRPr lang="my-MM" sz="1200" i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1240" indent="-18124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အီးစထြ့လယါဟံၣ်ဖိဃီဖိတၢ်ရဲၣ်တၢ်ကျဲၤတၢ်မၤဃုၥ်သကိးတၢ် (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Family Planning Alliance Australia) – familyplanningallianceaustralia.org.au -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ခၢၣ်စးကရၢတဖုလၢအဘၣ်ဃးဒီးတၢ်လီၤစၢၤလီၤသွဲၣ်ဒီးမုၣ်ခွါ သွံၣ်ထံးတၢ်အိၣ်ဆူၣ်အိၣ်ချ့ဃုၥ်ဒီးတၢ်မၤစၢၤအကျိၤအကျဲဖဲကီၢ်စဲၣ်ဒီးဟီၣ်က၀ီၤဒိၣ်တခါစုၥ်စုၥ်အပူၤလီၤ. ကီၢ်စဲၣ်တဘ့ၣ်ဒၣ်၀ဲအပှၥ်ယဲၤဟ့ၣ်ထီၣ်၀ဲတၢ်ဂ့ၢ်တၢ်ကျိၤလၢတၢ်ဂ့ၢ်ခိၣ်တီအါမံၤဘၣ်ဃးဒီး မုၣ်ခွါသွံၣ်ထံးဒီးတၢ်အိၣ်ထီၣ်ဒီးတၢ်ဒုးလီၤစၢၤလီၤသွဲၣ်ဆူၣ်ချ့,ဒ်အမ့ၢ် တၢ်ဒီသဒၢဟုးသး, တၢ်အိၣ်ထီၣ်ဒီးဟုးသးလၢတၢ်တရဲၣ်ကျဲၤမၤအီၤဘၣ်အပူၤ, တၢ်မၤလီၤတဲၥ်ဖိ, မ့တမ့ၢ်တၢ်ရ့လိၥ်သးလၢအပှဲၤဒီးတၢ်ပာ်ကဲလိၥ်သးအပူၤတဖၣ်န့ၣ်လီၤ.</a:t>
            </a:r>
          </a:p>
          <a:p>
            <a:pPr marL="181240" indent="-181240" defTabSz="966612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တၢ်ဒီသဒၢဟုး-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contraception.org.au-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ပှၥ်ယဲၤတခါလၢအဲကလံးကျိၥ်ဃုၥ်ဒီးတၢ်ဂ့ၢ်တၢ်ကျိၤလၢအဘၣ်ဃးဒီးကျိၤကျဲအါမံၤလၢတၢ်ဒီသဒၢဟုးသးအဂီၢ်န့ၣ်လီၤ.</a:t>
            </a:r>
          </a:p>
          <a:p>
            <a:pPr marL="181240" indent="-181240" defTabSz="966612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healthdirect – </a:t>
            </a:r>
            <a:r>
              <a:rPr lang="en-AU" sz="12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healthdirect.gov.au –</a:t>
            </a:r>
            <a:r>
              <a:rPr lang="my-MM" sz="12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၀ဲအီးစထြ့လယါပဒိၣ်အပှၥ်ယဲၤသန့လၢအအိၣ်ဃုၥ်ဒီးတၢ်အိၣ်ဆူၣ်အိၣ်ချ့တၢ်ဂ့ၢ်တၢ်ကျိၤဘၣ်ဃးဒီးတၢ်ဂ့ၢ်ခိၣ်တီအကလုၥ်ကလုၥ်ဒီး</a:t>
            </a:r>
            <a:r>
              <a:rPr lang="my-MM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အိးထီၣ်၀ဲ တနံၤန့ၣ် ၂၄ နၣ်ရံၣ်, တနွံန့ၣ်၇ သီလၢၥ်</a:t>
            </a:r>
            <a:r>
              <a:rPr lang="my-MM" sz="12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တၢ်မၤစၢၤလီၤကျိၤ</a:t>
            </a:r>
            <a:r>
              <a:rPr lang="my-MM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၁၈၀၀ ၀၂၂ ၂၂၂ န့ၣ်လီၤ.</a:t>
            </a:r>
          </a:p>
          <a:p>
            <a:pPr marL="181240" indent="-181240" algn="l" defTabSz="966612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အီးစထြ့လယါပိၥ်မုၣ်ဆူၣ်ချ့တၢ်ဘျးစဲကရၢ–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awhn.org.au/organisations -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ပှၥ်ယဲၤတခါလၢအဲကလံးကျိၥ်ဒီးတၢ်ကရၢကရိအမံၤစရီတဖၣ်ဖဲကီၢ်စဲၣ်ဒီးဟီၣ်က၀ီၤဒိၣ်တဖၣ်အပူၤလၢအဟ့ၣ်ထီၣ်၀ဲပိၥ်မုၣ်ဆူၣ်ချ့တၢ်မၤစၢၤအကျိၤအကျဲလၢတၢ်မၤန့ၢ်အီၤသ့၀ဲတဖၣ်န့ၣ်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67726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ဒုးသ့ၣ်ညါဆူပှၤရဲၣ်ကျဲၤတၢ်အဂီၢ်-ဟ့ၣ်ထီၣ်တၢ်ဂ့ၢ်တၢ်ကျိၤလီၤတံၢ်တဖၣ်ဘၣ်ဃးဒီးလီၢ်က၀ီၤဆူၣ်ချ့တၢ်မၤစၢၤအကျိၤအကျဲဒီးမုၣ်ခွါသွံၣ်ထံးဆူၣ်ချ့အလီၢ်ခၢၣ်သးတဖၣ်န့ၣ်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58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8" indent="-18121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မ့ၢ်တၢ်အကါဒိၣ်လၢနကဘၣ်ကွၢ်ထွဲကဟုကယၥ်နသွံၣ်ထံးတၢ်အိၣ်ဆူၣ်အိၣ်ချ့န့ၣ်လီၤ.</a:t>
            </a:r>
          </a:p>
          <a:p>
            <a:pPr marL="181218" indent="-18121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မ့ၢ်တၢ်အဂ့ၤလၢနကမၤလိကတိၤဘၣ်ဃးမုၣ်ခွါသွံၣ်ထံးတၢ်အိၣ်ဆူၣ်အိၣ်ချ့ဃုၥ်ဒီး-</a:t>
            </a:r>
          </a:p>
          <a:p>
            <a:pPr marL="664463" lvl="1" indent="-181218" rtl="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my-MM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နမါန၀ၤ, လၢကအိၣ်ဒီးတၢ်ရ့လိၥ်သးလၢအပှဲၤတၢ်ပာ်ကဲလိာ်သး </a:t>
            </a:r>
          </a:p>
          <a:p>
            <a:pPr marL="664463" lvl="1" indent="-181218" rtl="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my-MM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နဖိတဖၣ်, လၢတၢ်ကမၤကဲထီၣ်သွံၣ်ထံးအတၢ်အိၣ်ဆူၣ်အိၣ်ချ့အဂ့ၢ်တၢ်တဲသကိးအီၤန့ၣ်အသုတကဲတၢ်လီၤမဲာ်ဆှဲးအါအါတဂ့ၤအဂီၢ်ဒီးလၢမၤစၢၤအ၀ဲသ့ၣ်လၢကမၤတၢ်ဆၢတဲၥ်လၢအဂ့ၤတဖၣ်ဘၣ်ဃးဒီးအ၀ဲသ့ၣ်အကစၢ်အမုၣ်ခွါသွံၣ်ထံးတၢ်အိၣ်ဆူၣ်အိၣ်ချ့အဂ့ၢ်န့ၣ်လီၤ.</a:t>
            </a:r>
          </a:p>
          <a:p>
            <a:pPr marL="181218" indent="-18121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ဖဲအီးစထြ့လယါအပူၤအံၤ, မ့ၢ်တၢ်လၢအဘၣ်၀ဲလၢပကကတိၤဘၣ်ဃးဒီးမုၣ်ခွါသွံၣ်ထံးတၢ်အိၣ်ဆူၣ်အိၣ်ချ့အဂ့ၢ်န့ၣ်လီၤ. ဖိသၣ်တဖၣ်မၤလိဘၣ်ဃးမုၣ်ခွါသွံၣ်ထံးတၢ်အိၣ်ဆူၣ်အိၣ်ချ့ဖဲပဒိၣ်ကၠိတဖၣ်အပူၤန့ၣ်လီၤ.</a:t>
            </a:r>
          </a:p>
          <a:p>
            <a:pPr marL="181218" indent="-18121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လဲၤဆူကသံၣ်ဒၢးလီၤဆီတဖၣ်ဒီးကတိၤတၢ်ဒီးနကသံၣ်သရၣ်မ့တမ့ၢ်ကသံၣ်သရၣ်မုၣ်တဖၣ်လၢအမၤစၢၤနၤသ့ဖဲနမ့ၢ်အိၣ်ဒီးတၢ်ဂ့ၢ်ကီဘၣ်ဃးဒီးနမုၣ်ခွါသွံၣ်ထံးတၢ်အိၣ်ဆူၣ်အိၣ်ချ့အဂ့ၢ်အခါန့ၣ်လီၤ.</a:t>
            </a:r>
          </a:p>
          <a:p>
            <a:pPr marL="181218" indent="-181218" defTabSz="966493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အကါဒိၣ်လၢနကထံၣ်လိၥ်ဒီးကသံၣ်သရၣ်မ့တမ့ၢ်သရၣ်သရၣ်မုၣ်ကွၢ်ပှၤဆါတဖၣ်ဖဲနအိၣ်ဒီးတၢ်ကီတၢ်ခဲဃုၥ်ဒီးနတၢ်အိၣ်ဆူၣ်အိၣ်ချ့အဂ့ၢ်အခါန့ၣ်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0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ပကတိၤသကိးဘၣ်ဃးမုၣ်ခွါသွံၣ်ထံးအတၢ်သ့ၣ်ညါလီၤသးအဂ့ၢ်တက့ၢ်.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0851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ုၣ်ခွါသွံၣ်ထံးတၢ်သ့ၣ်ညါလီၤသးအံၤမ့ၢ်နတၢ်အိၣ်ဆူၣ်အိၣ်ချ့ဒီးတၢ်အိၣ်မုၥ်အိၣ်ပၢၤအကါဒိၣ်အကျါတခါလၢနတၢ်အိၣ်မူဒီတစိၤပူၤန့ၣ်လီၤ. မ့ၢ်တၢ်ဂ့ၢ်သဘံၣ်ဘုၣ်ဒီးမ့ၢ်နီၢ်ကစၢ်တၢ်ဂ့ၢ်န့ၣ်လီၤ.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မ့ၢ်တၢ်ဂ့ၢ်ဘၣ်ဃးဒီးနမုၣ်ခွါသွံၣ်ထံးတၢ်တူၢ်ဘၣ်, တၢ်တူၢ်ဘၣ်တဖၣ်, တၢ်ဆိမိၣ်, တၢ်ထုးန့ၢ်လိၥ်သးဒီးတၢ်သကဲာ်ပ၀းတဖၣ်လၢအအိၣ်လၢပှၤဂၤတဖၣ်အဖီခိၣ်န့ၣ်လီၤ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. တၢ်တူၢ်ဘၣ်တဖၣ်အံၤမ့ၢ်တၢ်ညီနုၢ်မၤအသးဒီးမ့ၢ်န့ဆၢၣ်တၢ်မၤအသးလီၤ.</a:t>
            </a:r>
          </a:p>
          <a:p>
            <a:pPr marL="191564" indent="-191564" defTabSz="1021679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မုၣ်ခွါသွံၣ်ထံးတၢ်သ့ၣ်ညါလီၤသးအံၤမ့ၢ်တၢ်မၢန့ၢ်ဆီၣ်ခံအီၤလၢ- </a:t>
            </a:r>
          </a:p>
          <a:p>
            <a:pPr marL="665891" lvl="1" indent="-182645" defTabSz="1021679" rtl="0">
              <a:lnSpc>
                <a:spcPct val="150000"/>
              </a:lnSpc>
              <a:buFont typeface="Calibri" panose="020F0502020204030204" pitchFamily="34" charset="0"/>
              <a:buChar char="-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'နနီၢ်ခိတၢ်ဘၣ်တ့အသွံၣ်ထံး-ဖဲနကအိၣ်ဖျဲၣ်ထီၣ်ဒ်ပိၥ်မုၣ်, ပိၥ်ခွါ မ့တမ့ၢ်တၢ်အဂၤတဖၣ်န့ၣ်လီၤ.</a:t>
            </a:r>
          </a:p>
          <a:p>
            <a:pPr marL="665891" lvl="1" indent="-182645" defTabSz="1021679" rtl="0">
              <a:lnSpc>
                <a:spcPct val="150000"/>
              </a:lnSpc>
              <a:buFont typeface="Calibri" panose="020F0502020204030204" pitchFamily="34" charset="0"/>
              <a:buChar char="-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တၢ်ကဲမုၣ်ခွါလၢနတူၢ်ဘၣ်လၢနမ့ၢ်- ပိၥ်မုၣ်, ပိၥ်ခွါမ့တမ့ၢ်တၢ်အဂၤ</a:t>
            </a:r>
          </a:p>
          <a:p>
            <a:pPr marL="665891" lvl="1" indent="-182645" defTabSz="1021679" rtl="0">
              <a:lnSpc>
                <a:spcPct val="150000"/>
              </a:lnSpc>
              <a:buFont typeface="Calibri" panose="020F0502020204030204" pitchFamily="34" charset="0"/>
              <a:buChar char="-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ပှၤလၢအထုးန့ၢ်နသး</a:t>
            </a:r>
          </a:p>
          <a:p>
            <a:pPr marL="665891" lvl="1" indent="-182645" defTabSz="1021679" rtl="0">
              <a:lnSpc>
                <a:spcPct val="150000"/>
              </a:lnSpc>
              <a:buFont typeface="Calibri" panose="020F0502020204030204" pitchFamily="34" charset="0"/>
              <a:buChar char="-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တၢ်သးကတၢ, တၢ်မုၥ်တၢ်လၤ, တၢ်မၤဘူးမၤတံၢ်</a:t>
            </a:r>
          </a:p>
          <a:p>
            <a:pPr marL="665891" lvl="1" indent="-182645" defTabSz="1021679" rtl="0">
              <a:lnSpc>
                <a:spcPct val="150000"/>
              </a:lnSpc>
              <a:buFont typeface="Calibri" panose="020F0502020204030204" pitchFamily="34" charset="0"/>
              <a:buChar char="-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တၢ်ဒံၣ်ထီၣ်ဖိထီၣ်(အိၣ်ဒီးဒံၣ်ဖိတဖၣ်)န့ၣ်လီၤ. </a:t>
            </a:r>
          </a:p>
          <a:p>
            <a:pPr marL="191564" indent="-19156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y-MM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5750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8" indent="-18121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ုၣ်ခွါသွံၣ်ထံးတၢ်သ့ၣ်ညါလီၤသးအံၤကဲထီၣ်လိၣ်ထီၣ်၀ဲဒီးဆီတလဲအသးလၢဆၢကတီၢ်ပူၤကွံၥ်၀ဲအသိးအပူၤန့ၣ်လီၤ</a:t>
            </a:r>
          </a:p>
          <a:p>
            <a:pPr marL="181218" indent="-18121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တၢ်ဂ့ၢ်အိၣ်အါမံၤလၢကမၢန့ၢ်ဆီၣ်ခံ၀ဲနမုၣ်ခွါသွံၣ်ထံးတၢ်သ့ၣ်ညါလီၤသးန့ၣ်လီၤ.</a:t>
            </a:r>
          </a:p>
          <a:p>
            <a:pPr marL="665891" lvl="1" indent="-182645" defTabSz="1012139" rtl="0">
              <a:lnSpc>
                <a:spcPct val="150000"/>
              </a:lnSpc>
              <a:buFont typeface="Calibri" panose="020F0502020204030204" pitchFamily="34" charset="0"/>
              <a:buChar char="-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နတံၤသကိးဒီးဟံၣ်ဖိဃီဖိ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နတၢ်ဆဲးတၢ်လၤ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နတၢ်ဘူၣ်တၢ်ဘါ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နတၢ်လဲၤခီဖျိလၢအပူၤကွံၥ်တဖၣ်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ကမျၢၢ်တၢ်ရၤလီၤ, ဒ်တၢ်ဂီၤမူ,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TV,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တၢ်ရ့လိၥ်မုၥ်လိၥ်သးလၢလီကျိၤခိၣ်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တၢ်ဂီၤမူဘ့ၣ်ဆ့န့ၣ်လီၤ.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24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8" indent="-181218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လၢတၢ်ဘူၣ်တဂ့ၤတီၢ်တဘၣ်အပူၤ, တၢ်ဂီၤမူဘ့ၣ်ဆ့မၢန့ၢ်ဆီၣ်ခံ၀ဲပှၤတဖၣ်လၢကဆိမိၣ်ဘၣ်ဃးသွံၣ်ထံးဒီးမုၣ်ခွါသွံၣ်ထံးအတၢ်သ့ၣ်ညါလီၤသးန့ၣ်လီၤ. ဒီးတၢ်အံၤကဲတၢ်ဆီၣ်သနံးလၢအတဂ့ၤဘၣ်တခါလၢတၢ်ရ့လိၥ်သးအပူၤသ့န့ၣ်လီၤ.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မ့ၢ်တၢ်ညီ၀ဲလၢကဃုထံၣ်ဒီးကွၢ်တၢ်ဂီၤမူဘ့ၣ်ဆ့, အဃိမ့ၢ်တၢ်အကါဒိၣ်လၢနကဘၣ်တိၥ်သူၣ်ပၥ်သးလၢတၢ်ဆီၣ်သနံးလၢနကထံၣ်ဘၣ်လၢနမုၣ်ခွါသွံၣ်ထံးတၢ်သ့ၣ်ညါလီၤသးဒီးတၢ်ရ့လိၥ်သးတဖၣ်အပူၤန့ၣ်လီၤ.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သ့ၣ်နီၣ်ထီၣ်တက့ၢ်, တၢ်ဂီၤမူဘ့ၣ်ဆ့န့ၣ်မ့ၢ်ဒၣ်တၢ်မၤအီၤလၢတၢ်မၤသူၣ်ဖှံသးညီပှၤအသးအဂီၢ်လီၤ. တဒုးနဲၣ်ဖျါ၀ဲလၢသွံၣ်ထံးန့ၣ်လီၤဂၥ်၀ဲလၢတၢ်အိၣ်မူနီၢ်ကီၢ်အပူၤဒ်လဲၣ်န့ၣ်ဘၣ်. 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တၢ်ဂီၤမူဘ့ၣ်ဆ့ညီနုၢ်ဒုးနဲၣ်၀ဲ-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ပိၥ်ခွါပၢၤဆူၣ်၀ဲပိၥ်မုၣ်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ဃုၥ်လိာ်သးလၢတအိၣ်ဒီးတၢ်ပျဲဘၣ်-ဖဲပှၤတဂၤမ့ၢ်တအၢၣ်လီၤ၀ဲလၢကအိၣ်ဒီးသွံၣ်ထံးမ့တမ့ၢ်တၢ်မ့ၢ်မၢဆူၣ်အီၤမ့တမ့ၢ်မၢန့ၢ်ဆီၣ်ခံအီၤလၢကအိၣ်ဒီးသွံၣ်ထံး</a:t>
            </a:r>
          </a:p>
          <a:p>
            <a:pPr marL="665891" lvl="1" indent="-18264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မၤလုၢ်ကိလုၢ်ကပၥ်၀ဲတၢ်မုၥ်တၢ်လၤ</a:t>
            </a:r>
          </a:p>
          <a:p>
            <a:pPr marL="191564" indent="-191564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တၢ်ဂီၤမူဘ့ၣ်ဆ့တဖၣ်န့ၣ်တမ့ၢ်တၢ်အိၣ်မူအနီၢ်နီၢ်ကီၢ်ကီၢ်ဘၣ်န့ၣ်လီၤ.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FE5A-DEE7-45CD-8A7C-04DE9576A34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071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FF18-5C7D-C7D7-37CA-7CDC400A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40D84-F5AA-33A2-7344-96BAB7EB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247F-8160-4987-9AEF-4BAA9F1FAE67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49160-A0CA-E4D5-0579-AEE3F9A9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43E3F-D4F6-3581-8F58-32819DA9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8557-A1F7-4EB6-A62F-6344A91E6D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60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A90477-52FF-F20B-B625-8B6E70A1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9337D-C2B3-FF02-63E7-197C53EBF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0F3DB-3815-4FED-C80D-44BEF5E81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21247F-8160-4987-9AEF-4BAA9F1FAE67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9425F-CFD2-3F32-B999-CC42CE6CE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BA9EA-C4B7-060F-8EC9-DCF01C1F3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F28557-A1F7-4EB6-A62F-6344A91E6D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17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8EBC6B-A96E-B2FC-ABDB-4081931E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800" b="1" i="0" u="none" strike="noStrike" noProof="1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မုၣ်ခွါသွံၣ်ထံးတၢ်အိၣ်ဆူၣ်အိၣ်ချ့ဒီးတၢ်ရ့လိၥ်သးလၢအပှဲၤတၢ်အိၣ်ဆူၣ်အိၣ်ချ့တဖၣ်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B299D-87B7-56CE-9364-BE43554E9C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7679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0227B9-AE13-BB6A-E6FB-B35C82D3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E6C56-BCCF-4925-BFE3-4C32458CCC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491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8F09BA-C39E-3B24-2130-06B1DE84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</a:pP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မုၣ်ခွါသွံၣ်ထံးတၢ်မုၥ်တၢ်လၤ</a:t>
            </a:r>
            <a:endParaRPr lang="my-MM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C791D-7F64-E0AE-9141-4A70AF767A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432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593721-DE3A-E738-E932-0A0C904F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D2695-7CF8-AC2A-2AAB-2113367283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657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817653-30CD-7019-00C3-7D5C82851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33CF1-B045-7BCB-C8E3-92F3B6293F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7929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366B83-013F-5924-963D-CCEC576A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D3EBD-0599-18BB-190B-8C68D05A68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639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9799E8-B6CB-621B-B6E5-3AB8EA35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</a:pP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မုၣ်ခွါသွံၣ်ထံးတၢ်ဂ့ၢ်ကီတဖၣ်</a:t>
            </a:r>
            <a:endParaRPr lang="my-MM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385DD-1F6B-DA32-798C-3F34C7E3DB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0779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B9D3F3-9529-E690-336D-BAF2DBEE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13AA2-B7FE-B0A1-EC14-66E8A3A61B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762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8AE89F-B61B-3086-AD5D-BEE96197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BCA0C-38A5-7157-DBB7-E77EE288CD7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347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D929B5-E6EF-5240-7F86-3CC514BF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F89AF-1612-47A6-5A24-C40894D8E8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93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8CD0B8-29FE-B503-65D0-7B1A73C6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2EF6F-E154-17B7-85EB-8E13AC67E7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862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A6900D-07CF-3668-D964-990D1CAE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A973E-9804-D610-B873-C151A6DE9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9847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FBBD12-450F-3D38-FEB2-9856664B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EE9B2-98FE-C3D1-3269-FF5CDA9B3B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522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2EF977-C125-F5F0-A81E-0A8FF0BB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</a:pP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တၢ်ရ့လိၥ်သးလၢအပှဲၤတၢ်ပာ်ကဲဒီးအိၣ်ဒီးတၢ်ပျဲ </a:t>
            </a:r>
            <a:endParaRPr lang="my-MM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11A8C-AC57-03E4-F7F5-C7924AA3AA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7037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B37E06-A573-5CB2-2898-5D1C8861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2CE99-17B7-C330-5B7C-1C28AB4D82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903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BF82F5-189E-A86B-FC6E-2C975BBA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4ADB4-112B-5FE3-6608-034BE9C53D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340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2A421E-DD70-1E90-DCA0-F684E3ED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y-MM" sz="3600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မတၤမၤစၢၤသ့လဲၣ်</a:t>
            </a:r>
            <a:br>
              <a:rPr lang="my-MM" sz="3600" b="1">
                <a:solidFill>
                  <a:srgbClr val="32663E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</a:b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0F105-5F2E-0462-1473-15723831F6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6186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220EBB-5B6B-1028-BFE6-9637DC92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lnSpc>
                <a:spcPct val="150000"/>
              </a:lnSpc>
            </a:pP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မုၣ်ခွါသွံၣ်ထံးတၢ်ဘၣ်ကူဘၣ်ဂၥ်တၢ်ဆါအဃၢ် (</a:t>
            </a:r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STIs) 0</a:t>
            </a:r>
            <a:endParaRPr lang="en-AU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0E4F5-527D-9B91-60F9-EE6EEEBD46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7739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9615CB-1040-4D62-F08E-5FA00EB4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25E0D-AA64-393A-036A-66631CBBBE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4412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8161DE-425E-2355-DF15-A48423724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99CB1-47D4-2702-6F99-3EB97C3F22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5252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B5545E-891B-D7EC-EAE2-1AF20291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AC6262-5CEF-3204-7C20-32C43579DE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0306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5ABA77-92A4-D4B2-2121-96A3A635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43061-4595-3A10-021A-2E9DE9FC84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307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D3835C-D238-F4FC-9167-9737A9C1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ယမိၢ်ပှၢ် ယတၢ်အိၣ်ဆူၣ်အိၣ်ချ့</a:t>
            </a:r>
            <a:b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11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</a:t>
            </a:r>
            <a:r>
              <a:rPr lang="my-MM" sz="32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အိၣ်ဆူၣ်အိၣ်ချ့ပီညါစုက၀ဲၤပီးလီ</a:t>
            </a:r>
            <a:endParaRPr lang="my-MM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AEC7F-79D8-3D91-60D2-735A3DA063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084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AC93B2-70C8-4234-92F2-81E52479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2A1B60-B7E7-60EB-7B10-57E9EE2E97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9275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C2E4BE-C852-9D07-EA07-46E0D80E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</a:pP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တၢ်ဒီသဒၢဟုးသး</a:t>
            </a:r>
            <a:endParaRPr lang="my-MM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CE0F1-5F61-8ECD-C50B-FF55629389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126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ABFFCB-2BB9-899E-3385-03D05D95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AC6F4-BDE9-0190-2D32-61195A737B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9833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A19F44-99D2-EE89-57DD-2B63E6CF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1DAB7-F60A-3106-2C12-AE14D47E3F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7868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999E20-0B2B-9C18-ED3F-C2EC4CDC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2DB1A-C155-5599-0E91-49D457212E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5265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F6DA0A-2183-6E01-3DFE-6CCBE460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D3CFB-B168-D20D-8F15-7B84671459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57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FA4B7A-DCC6-5CC2-E8AB-CF6161B5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C9A5C-CF16-BF9E-F872-10BC4A6842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526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5068B4-8E77-5869-6968-35A89541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lnSpc>
                <a:spcPct val="150000"/>
              </a:lnSpc>
            </a:pP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တၢ်အိၣ်ထီၣ်ဒီးဟုးလၢတၢ်တရဲၣ်ကျဲၤအီၤဘၣ်အ</a:t>
            </a:r>
            <a:r>
              <a:rPr lang="en-US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ပူၤဒီးတၢ်မၤဂီၤကွံာ်ဟုး</a:t>
            </a:r>
            <a:endParaRPr lang="my-MM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ADB41-0659-E7C5-41D4-41DB847B84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4550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91615C-8B58-AA58-B2C8-5B0645C7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54B43-8C56-D2EF-B118-E23A0F01A9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5579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46D0DE-7058-C2BB-3405-B3189183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CCF4E-DDC3-3A9A-F864-B42EC3D5F2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275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139B2C-0E49-E860-3F52-E6732AC9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</a:pP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မုၣ်ခွါသွံၣ်ထံးတၢ်အိၣ်ဆူၣ်အိၣ်ချ့</a:t>
            </a:r>
            <a:endParaRPr lang="my-MM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63E7E-2A3E-7510-F0BD-3232614BB7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2609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14D361-821E-EA2A-AB78-589F0EA8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7C3E3-7EA0-4811-0DEF-CC169CD83F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8434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0A6C73-C15E-4C39-52C4-CA1B6C6C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</a:pP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နတၢ်ဃုထၢ</a:t>
            </a:r>
            <a:endParaRPr lang="my-MM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80798-09BB-572A-BBBB-0E7FD5BC33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4140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9A8029-F44E-16B1-3D99-47236A7D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0CD7F-0872-02B9-16D1-8982F1B508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0950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B59DB0-6EE0-0D2E-30AD-E3F465BD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F10E0-1D78-3CF0-B2B4-5FBFEF6336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480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CF8E1C-35EE-7BB3-0B3F-BCC0894E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y-MM" sz="3600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မတၤမၤစၢၤသ့လဲၣ်</a:t>
            </a:r>
            <a:br>
              <a:rPr lang="my-MM" sz="3600" b="1">
                <a:solidFill>
                  <a:srgbClr val="32663E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</a:b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1B33E-808C-8599-E1C5-8933E47A83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1901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F1694F-ED01-9C48-05EE-C33B623B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တၢ်ဂ့ၢ်တၢ်ကျိၤအါထီၣ်လၢပှၤရဲၣ်ကျဲၤတၢ်တဖၣ်အဂီၢ် </a:t>
            </a:r>
            <a:endParaRPr lang="my-MM" b="1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4677B-3EE0-CECA-7E36-A9124086D0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4388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1EE75A-24BD-B7C8-B34E-ECD2CC62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လီၢ်က၀ီၤတၢ်မၤစၢၤအကျိၤအကျဲတဖၣ်</a:t>
            </a:r>
            <a:endParaRPr lang="my-MM" b="1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5DBFF-19F3-ED67-DD3C-B412657D9E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7487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AB27D2-4F07-96D6-966E-D3304597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474A32-86FA-2793-C612-E95EC7444B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154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B6D5DC-0927-E317-9027-7907348B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BDA854-C428-9132-729F-3958680E03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000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76A1B3-A678-9470-F3A3-31238557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37FD4-5208-AA57-5875-49315AA7F7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846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50CC44-14C6-B482-063C-EB1C4B93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</a:pP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</a:rPr>
              <a:t>မုၣ်ခွါသွံၣ်ထံးအတၢ်သ့ၣ်ညါလီၤသး</a:t>
            </a:r>
            <a:endParaRPr lang="my-MM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EAECE-8FC0-E1F1-A699-3A4EA6C798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226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A41A43-7156-C07F-8563-C8C7A865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727F5B-86C6-0B18-6EDE-1207D75A75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944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BECA11-99E8-A69F-D08C-CA6F3FE2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100FB-A72D-0486-1830-4B9E01130D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292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16271</Words>
  <Application>Microsoft Office PowerPoint</Application>
  <PresentationFormat>Widescreen</PresentationFormat>
  <Paragraphs>279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Aptos</vt:lpstr>
      <vt:lpstr>Aptos Display</vt:lpstr>
      <vt:lpstr>Arial</vt:lpstr>
      <vt:lpstr>Calibri</vt:lpstr>
      <vt:lpstr>Courier New</vt:lpstr>
      <vt:lpstr>Myanmar Text</vt:lpstr>
      <vt:lpstr>Office Theme</vt:lpstr>
      <vt:lpstr>မုၣ်ခွါသွံၣ်ထံးတၢ်အိၣ်ဆူၣ်အိၣ်ချ့ဒီးတၢ်ရ့လိၥ်သးလၢအပှဲၤတၢ်အိၣ်ဆူၣ်အိၣ်ချ့တဖၣ်</vt:lpstr>
      <vt:lpstr>PowerPoint Presentation</vt:lpstr>
      <vt:lpstr>ယမိၢ်ပှၢ် ယတၢ်အိၣ်ဆူၣ်အိၣ်ချ့  တၢ်အိၣ်ဆူၣ်အိၣ်ချ့ပီညါစုက၀ဲၤပီးလီ</vt:lpstr>
      <vt:lpstr>မုၣ်ခွါသွံၣ်ထံးတၢ်အိၣ်ဆူၣ်အိၣ်ချ့</vt:lpstr>
      <vt:lpstr>PowerPoint Presentation</vt:lpstr>
      <vt:lpstr>PowerPoint Presentation</vt:lpstr>
      <vt:lpstr>မုၣ်ခွါသွံၣ်ထံးအတၢ်သ့ၣ်ညါလီၤသး</vt:lpstr>
      <vt:lpstr>PowerPoint Presentation</vt:lpstr>
      <vt:lpstr>PowerPoint Presentation</vt:lpstr>
      <vt:lpstr>PowerPoint Presentation</vt:lpstr>
      <vt:lpstr>မုၣ်ခွါသွံၣ်ထံးတၢ်မုၥ်တၢ်လၤ</vt:lpstr>
      <vt:lpstr>PowerPoint Presentation</vt:lpstr>
      <vt:lpstr>PowerPoint Presentation</vt:lpstr>
      <vt:lpstr>PowerPoint Presentation</vt:lpstr>
      <vt:lpstr>မုၣ်ခွါသွံၣ်ထံးတၢ်ဂ့ၢ်ကီတဖၣ်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တၢ်ရ့လိၥ်သးလၢအပှဲၤတၢ်ပာ်ကဲဒီးအိၣ်ဒီးတၢ်ပျဲ </vt:lpstr>
      <vt:lpstr>PowerPoint Presentation</vt:lpstr>
      <vt:lpstr>PowerPoint Presentation</vt:lpstr>
      <vt:lpstr>မတၤမၤစၢၤသ့လဲၣ် </vt:lpstr>
      <vt:lpstr>မုၣ်ခွါသွံၣ်ထံးတၢ်ဘၣ်ကူဘၣ်ဂၥ်တၢ်ဆါအဃၢ် (STIs) 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တၢ်ဒီသဒၢဟုးသး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တၢ်အိၣ်ထီၣ်ဒီးဟုးလၢတၢ်တရဲၣ်ကျဲၤအီၤဘၣ်အ ပူၤဒီးတၢ်မၤဂီၤကွံာ်ဟုး</vt:lpstr>
      <vt:lpstr>PowerPoint Presentation</vt:lpstr>
      <vt:lpstr>PowerPoint Presentation</vt:lpstr>
      <vt:lpstr>PowerPoint Presentation</vt:lpstr>
      <vt:lpstr>နတၢ်ဃုထၢ</vt:lpstr>
      <vt:lpstr>PowerPoint Presentation</vt:lpstr>
      <vt:lpstr>PowerPoint Presentation</vt:lpstr>
      <vt:lpstr>မတၤမၤစၢၤသ့လဲၣ် </vt:lpstr>
      <vt:lpstr>တၢ်ဂ့ၢ်တၢ်ကျိၤအါထီၣ်လၢပှၤရဲၣ်ကျဲၤတၢ်တဖၣ်အဂီၢ် </vt:lpstr>
      <vt:lpstr>လီၢ်က၀ီၤတၢ်မၤစၢၤအကျိၤအကျဲတဖၣ်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4</cp:revision>
  <dcterms:created xsi:type="dcterms:W3CDTF">2024-08-21T05:03:50Z</dcterms:created>
  <dcterms:modified xsi:type="dcterms:W3CDTF">2024-09-30T06:19:17Z</dcterms:modified>
</cp:coreProperties>
</file>