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2" autoAdjust="0"/>
  </p:normalViewPr>
  <p:slideViewPr>
    <p:cSldViewPr snapToGrid="0">
      <p:cViewPr varScale="1">
        <p:scale>
          <a:sx n="139" d="100"/>
          <a:sy n="139" d="100"/>
        </p:scale>
        <p:origin x="1084" y="8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349A-BE1E-4E77-8907-749DA90C1CFA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AE34F-5BA5-4D82-8CE3-91E20DE236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9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วันนี้เราจะพูดกันถึงเรื่อง</a:t>
            </a:r>
            <a:r>
              <a:rPr lang="th-TH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วัยหมดประจำเดือนคืออะไร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ทำไมและเมื่อไรที่ภาวะนี้เกิดขึ้น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ร่องรอยของวัยหมดประจำเดือนนี้คืออะไร และควรจัดการกับเรื่องนี้อย่างไร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วิธีการดูแลสุขภาพของคุณระหว่างและหลังจากวัยหมดประจำเดือน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1200" i="1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บันทึกถึงวิทยากร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: </a:t>
            </a:r>
            <a:r>
              <a:rPr lang="th-TH" sz="1200" i="1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เราตระหนักดีว่าผู้เข้าร่วมจากบางวัฒน ธรรมอาจรู้สึกว่าข้อมูลเกี่ยวกับสุขภาพบางประการเป็นเรื่องที่ ยากแก่การพูดถึง เช่นการอภิปรายเกี่ยวกับเรื่องกามารมน์และการคุมกำเนิด คุณอาจเลือกที่จะไม่เสนอข้อความเหล่านี้หรือเปลี่ยนวิธีการเสนอเพื่อให้เหมาะสมกับผู้เข้าร่วม</a:t>
            </a:r>
            <a:endParaRPr lang="en-AU" sz="1200" i="1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74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ขอให้เราพูดถึงอาการของการหมดประจำเดือน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1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r>
              <a:rPr lang="th-TH" sz="12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ระหว่างระยะเวลาของการหมดประจำเดือน คุณอาจรู้สึกถึงความเปลี่ยนแปลงในร่างกายและในความรู้สึกนึกคิดของคุณ  ความเปลี่ยนแปลงเหล่านี้คืออาการของการหมดประจำเดือน</a:t>
            </a:r>
            <a:r>
              <a:rPr lang="en-US" sz="12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en-AU" sz="12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2857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คุณอาจมีอาการที่ส่อถึงการหมดประจำเดือนดังต่อไปนี้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ร้อนวูบวาบ - คือรู้สึกร้อนขึ้นมาทันทีทันใดและเริ่มมีเหงื่อออก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เหงื่อออกตอนกลางคืน – เหงื่อออกมาจนทำให้เสื้อผ้าและผ้าปูที่นอนเปียกชื้น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ช่องคลอดแห้งจนอาจรู้สึกเจ็บเมื่อมีเพศสัมพันธ์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ngsana New" panose="02020603050405020304" pitchFamily="18" charset="-34"/>
                <a:cs typeface="Browallia New" panose="020B0604020202020204" pitchFamily="34" charset="-34"/>
              </a:rPr>
              <a:t>ความรู้สึกเจ็บเมื่อปัสสาวะและมีการติดเชื้อซ้ำ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ordia New" panose="020B03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ngsana New" panose="02020603050405020304" pitchFamily="18" charset="-34"/>
                <a:cs typeface="Browallia New" panose="020B0604020202020204" pitchFamily="34" charset="-34"/>
              </a:rPr>
              <a:t>ๆ</a:t>
            </a:r>
            <a:r>
              <a:rPr lang="it-AU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Browallia New" panose="020B0604020202020204" pitchFamily="34" charset="-34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ปวดเมื่อยและเจ็บตามร่างกาย-เมื่อร่างกายรู้สึกเจ็บ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ปวดศีรษะ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สตรีหลายคนมีอาการเหล่านี้</a:t>
            </a:r>
            <a:endParaRPr lang="en-AU" sz="1000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6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นอกจากนั้นคุณยังอาจ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รู้สึกอ่อนเพลียมากกว่าปกติ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นอนไม่ค่อยหลับ หรือยังคงหลับอยู่</a:t>
            </a:r>
            <a:endParaRPr lang="en-A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200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นอกจากนั้น คุณอาจจะ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รู้สึกอารมณ์เสีย หรือไม่มีความสุข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น้ำหนักตัวเพิ่ม โดยเฉพาะรอบๆ เอว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87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สตรีแต่ละคนจะมีประสบการณ์เกี่ยวกับการหมดประจำเดือนต่างๆ กัน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คุณอาจไม่มีอาการอะไรเลย มีเพียงสองสามอาการ หรืออาจมีอาการที่คุณรู้สึกว่าไม่สามารถจะรับมือกับมันได้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303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อาการทั่วๆไป เช่นรู้สึกร้อนและเหนียวตัวมักจะหายไปเอง สตรีหลายคนสามารถเผชิญกับอาการเหล่านี้ได้โดยไม่ต้องรับการรักษาพยาบาล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การเปลี่ยนแปลงบางอย่างในร่างกายของคุณ เช่นช่องคลอดแห้ง อาจเป็นอาการต่อเนื่องและอาจต้องรับการรักษาพยาบาลเพื่อช่วยบรรเทาอาการ ตอนนี้ขอให้เราพูดกันถึงเรื่องที่ว่าเราควรทำอย่างไรเพื่อบรรเทาอาการเหล่านี้ และเพื่อที่จะได้รู้สึกดีขึ้น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7887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หากอาการหมดประจำเดือนรบกวนคุณ มีหลายสิ่งหลายอย่างที่คุณสามารถทำได้เพื่อทำให้คุณรู้สึกดีขึ้น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8007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เพื่อให้รู้สึกดีขึ้นและสุขภาพสมบูรณ์อยู่ต่อไประหว่างและหลังวัยหมดประจำเดือน</a:t>
            </a:r>
            <a:r>
              <a:rPr lang="en-GB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กินอาหารที่มีประโยชน์ – ผัก ผลไม้ โฮลเกรน เนื้อสัตว์ไร้ไขมัน (มีมันติดไม่มากนัก) ปลา นม และ โยเกิร์ตธรรมขาติ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ดื่มน้ำมากๆ - กะดื่มของเหลวให้ได้ 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ลิตร หรือเท่ากับ </a:t>
            </a:r>
            <a:r>
              <a:rPr lang="en-GB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แก้วต่อวัน ส่วนใหญ่ให้เป็นน้ำเปล่า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อย่าสูบบุหรี่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2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เคลื่อนไหวตัวทุกวัน ยกตัวอย่าง เช่น ออกไปเดินเล่น ออกกำลังกาย ทำสวน ว่ายน้ำ เต้นรำ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พยายามนอนหลับประมาณ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 8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ชั่วโมงทุกคืน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84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h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ร่างกายของฉัน สุขภาพของฉัน</a:t>
            </a: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เป็นชุดเครื่องมือด้านการศึกษาเพื่อช่วยให้องค์กรและนักการศึกษาส่งมอบข้อมูลด้านสุขภาพให้กับผู้หญิงที่ภูมิหลังเป็นผู้อพยพและผู้ลี้ภัย และส่งเสริมให้มีการสนทนากับสตรีเกี่ยวกับสุขภาพของพวกเขาด้วย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ชุดเครื่องมือนี้เป็นชุดการนำเสนอส่วนขยายเกี่ยวกับหัวข้อด้านสุขภาพที่สำคัญ เช่น การใช้ชีวิตอย่างมีสุขภาพดี สุขภาพทางอารมณ์ วัยหมดระดู หรือสุขภาพทางเพศ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h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ordia New" panose="020B0304020202020204" pitchFamily="34" charset="-34"/>
                <a:ea typeface="Cordia New"/>
                <a:cs typeface="Cordia New" panose="020B0304020202020204" pitchFamily="34" charset="-34"/>
              </a:rPr>
              <a:t>กรุณาไปที่ jeanhailes.org.au เพื่อดูข้อมูลเพิ่มเติมและรายการนำเสนอที่มีให้เป็นภาษาอังกฤษและภาษาอื่น ๆ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87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พยายามทำให้ร่างกายเย็น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ใช้พัดลมหรือเครื่องทำความเย็น หรือ พัด และเครื่องฉีดละอองน้ำ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สวมเสื้อผ้าที่ถอดง่ายเมื่อคุณรู้สึกร้อน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9144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ดื่มเครื่องดื่มเย็นๆ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ใช้ครีมหล่อลื่น ครีมหล่อลื่นเป็นวุ้นพิเศษชนิดหนึ่งที่คุณสามารถนำมาใช้ทาช่องคลอดและอวัยวะสืบพันธ์ของคู่นอนของคุณเพื่อทำให้ช่องคลอดชุ่มชื้นมากขึ้น และเพื่อหลีกเลี่ยงการเจ็บเวลามีเพศสัมพันธ์ หาซื้อได้ตามร้านขายยาหรือซูเปอร์มาร์เก็ต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1200" i="1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บันทึกถึงวิทยากร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: </a:t>
            </a:r>
            <a:r>
              <a:rPr lang="th-TH" sz="1200" i="1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คุณจะเว้นไม่พูดถึงเรื่องเกี่ยวกับครีมหล่อลื่นก็ได้ หรือพูดถึงด้วยวิธีที่ต่างออกไป หากว่าถ้อยคำที่จัดเสนอไม่เหมาะสมกับผู้เข้าร่วม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793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ลองใช้วิธีโยคะหรือการนั่งสมาธิเพื่อช่วยให้คุณผ่อนคลาย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ติดต่อกับคนอื่นๆ – ใช้เวลาอยู่กับครอบครัว โทรศัพท์ถึงเพื่อนๆ  ชวนเพื่อนๆ ออกไปเดินเล่น กินอาหารเย็น หรือพูดคุยกับเพื่อนบ้าน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0468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คุณอาจมีความรู้จากประเทศบ้านเกิดหรือจากวัฒนธรรมของคุณที่อาจช่วยให้คุณเผชิญกับอาการต่างๆ ของการหมดประจำเดือน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ความรู้บางอย่างอาจเหมาะสม แต่บางอย่างอาจไม่ปลอดภัย ปรึกษาแพทย์หรือพยาบาลของคุณหากคุณไม่แน่ใจเกี่ยวกับความรู้เหล่านั้น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575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ปรึกษาแพทย์หรือพยาบาลหาก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คุณรู้สึกว่าเป็นการยากมากในการเผชิญกับการหมดประจำเดือน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อาการของการหมดประจำเดือนรบกวนคุณ หรือทำให้คุณไม่สามารถทำสิ่งที่คุณต้องการทำในชีวิต ประจำวัน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คุณมีความกังวลเกี่ยวกับสุขภาพของคุณ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934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ในออสเตรเลีย มีวิธีรักษาหลายรูปแบบเพื่อช่วยคุณรับมือกับอาการต่างๆ ของวัยหมดประจำเดือน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นัดวันพบแพทย์หรือพยาบาลเพื่อหารือทางเลือกและวิธีรักษาที่เหมาะกับคุณ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นอกจากนั้น แพทย์ยังสามารถแนะนำหยูกยาที่จะช่วยทำให้คุณรู้สึกดีขึ้นอีกด้วย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264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เป็นสิ่งสำคัญที่คุณจะต้องมีสุขภาพสมบูรณ์หลังจากวัยหมดประจำเดือน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247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ชีวิตของคุณจะเปลี่ยนไปหลังวัยหมดประจำเดือน คือคุณจะมีโอกาสเป็นโรคต่างๆ เหล่านี้มากขึ้น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โรคหัวใจ - เช่น หัวใจวายหรืออัมพาต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โรคกระดูกพรุน - คือเมื่อกระดูกของคุณเปราะและอาจหักได้อย่างง่ายดาย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โรคเบาหวานประเภทที่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– เมื่อระดับน้ำตาลในเลือดสูงมากเกินไป และซึ่งอาจทำลายอวัยวะบางส่วนในร่างกายของคุณได้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โรคสมองเสื่อม - อาการป่วยที่กระทบกระเทือนต่อสมอง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โรคมะเร็งบางโรค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เป็นสิ่งสำคัญอย่างยิ่งที่คุณจะต้องดูแลสุขภาพของคุณหลัง จากพ้นวัยหมดประจำเดือน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268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th-TH" sz="12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มีหลายสิ่งที่คุณสามารถทำได้ซึ่งจะช่วยให้คุณมีสุขภาพสมบูรณ์หลังหมดประจำเดือน</a:t>
            </a:r>
            <a:endParaRPr lang="en-AU" sz="120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322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พยายามรักษาน้ำหนักให้อยู่ในเกณฑ์สมบูรณ์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รับประทานอาหารที่เป็นประโยชน์ เช่น ผลไม้และผักที่มีสีสัน โฮลเกรน เนื้อไร้ไขมัน ไก่ ปลา เต้าหู้ ถั่ว และ เมล็ดพืช นม โยเกิร์ต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รับประทานอย่างจำกัด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อาหารที่มีรสหวานจัด เช่น เค้ก คุกกี้ เพสตรี้ ลูกกวาด ช็อคโคแล็ต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เครื่องดื่มที่มีรสหวานจัด เช่น น้ำอัดลม คอร์เดียล เครื่องดื่มสำหรับนักกีฬาและเครื่องดื่มชูกำลัง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อาหารทอด เช่น มันฝรั่งทอด เบอร์เกอร์ และอาหารทอดกรอบ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63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หากคุณดื่มสุรา อย่าดื่มมากกว่าวันละ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แก้ว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อย่าสูบบุหรี่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202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ริ่มการประชุมกับกลุ่มอภิปรายเกี่ยวกับเรื่องที่ว่าผู้เข้าร่วมทราบเรื่องวัยหมดประจำเดือนและผลกระทบที่วัยนี้มีต่อสุขภาพของตนเองอย่างไ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คำถามต่างๆ ที่นำมาอภิปรายกับกลุ่ม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*: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000" marR="0" lvl="0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วัยหมดประจำเดือนคืออะไร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000" marR="0" lvl="0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เป็นเรื่องสุภาพไหมที่จะอภิปรายเรื่องวัยหมดประจำเดือนในประเทศบ้านเกิดของคุณ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เป็นเรื่องง่ายไหม / คุณรู้สึกปกติไหมที่จะสนทนาเกี่ยวกับเรื่องวัยหมดประจำเดือน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คุณรู้สึก/เคยรู้สึก/หวาดกลัววัยหมดประจำเดือนไหม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หรือว่าคุณกำลังรอหรือได้กำลังรอให้มันมาถึง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000" marR="0" lvl="0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คุณขอรับข้อมูลเกี่ยวกับวัยหมดประจำเดือนจากที่ไหน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(เช่น จากสมาชิกผู้ใหญ่ในครอบครัว หรือ แหล่งข้อมูลจากประเทศบ้านเกิดของคุณ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มีร่องรอยของการหมดประจำเดือนอะไรบ้างที่คุณได้ประสบ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?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*</a:t>
            </a: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บันทึกถึงวิทยากร 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เลือกคำถามสองสามคำถามเพื่อนำไปสู่การอภิปรายสั้นๆ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619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ออกกำลังบ้าง – พยายามออกกำลังกายอย่างน้อยที่สุดวันละ 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นาทีทุกวัน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คุณควรออกไปเดิน ว่ายน้ำ ปั่นจักรยาน ทำสวน หรือ ทำงานบ้าน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อย่านั่งนานเกินไป – พยายามลุกขึ้นและเคลื่อนไหวทุกๆ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 30 </a:t>
            </a: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นาที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1366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เพื่อช่วยให้คุณและกระดูกของคุณแข็งแรง จงออกกำลังด้วยการขึ้นบันใด จ๊อกกิ้ง หรือ เดินเร็วๆ กระโดดเชือก หรือ เต้นรำ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เพื่อช่วยให้คุณเคลื่อนไหวดี ควรฝึกโยคะ ไทชี สเตรทชิ่ง หรือ เต้นรำ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24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จดไว้ในปฏิทินว่าคุณจะต้องพบแพทย์อย่างน้อยปีละครั้งเพื่อตรวจดูสุขภาพ แม้ว่าคุณจะรู้สึกสบายดีก็ตาม แพทย์จะ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ตรวจความดันโลหิตและน้ำตาลในเลือดว่าอยู่ในระดับดีหรือไม่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ตรวจดูว่ากระดูกของคุณยังแข็งแรงอยู่ไหม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บอกให้คุณทราบว่าคุณควรรับการทดสอบอะไรเพื่อให้เป็นที่แน่ใจว่าไม่มีมะเร็งอยู่ในร่างกายของคุณ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หากตรวจพบปัญหาสุขภาพเสียแต่เนิ่นๆ การรักษาก็จะง่ายขึ้น ด้วยวิธีนี้คุณก็จะมีโอกาสดีขึ้นในการกลับมามีสุขภาพสมบูรณ์ใหม่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บันทึกถึงวิทยากร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หากผู้ฟังคุ้นกับการตรวจสุขภาพ คุณก็อาจพูดถึงการตรวจตามที่ระบุไว้ข้างใต้นี้  นอกจากนั้น คุณยังอาจเลือกที่จะทำการเสนอการตรวจสุขภาพจากเครื่องอุปกรณ์กับผู้ฟังภายหลังได้ด้วย</a:t>
            </a:r>
            <a:endParaRPr lang="en-AU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ดำเนินการตรวจสุขภาพและการคัดกรองตามปกติอยู่ต่อไปเพื่อที่จะได้ค้นพบโรคภัยหรืออาการเจ็บป่วยเสียแต่ต้นๆ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โปรด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ตรวจความดันโลหิต โคเลสเตอรอล และ น้ำตาลในเลือด เป็นประจำ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ตรวจสุขภาพของกระดูกและผิวหนัง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ตรวจคัดกรองเต้านมทุกๆ 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ปี ระหว่างอายุ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50-74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ปี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ตรวจคัดกรองมะเร็งปากมดลูกทุกๆ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ปี ระหว่างอายุ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25-74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ปี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ตรวจคัดกรองมะเร็งลำไส้ทุกๆ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 2 </a:t>
            </a: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ปี ระหว่างอายุ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 50-74 </a:t>
            </a: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ปี</a:t>
            </a:r>
            <a:endParaRPr lang="en-A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182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บางทีสิ่งที่เอ่ยมาแล้วข้างต้นไม่เพียงพอที่จะทำให้คุณมีสุขภาพสมบูรณ์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โปรดปรึกษาแพทย์ของคุณหากคุณต้องการหยูกยาที่จะช่วยทำให้คุณมีสุขภาพแข็งแรงหลังจากหมดวัยประจำเดือ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0950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วัยหมดประจำเดือนเป็นขั้นตอนธรรมชาติของชีวิต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ถ้าคุณรู้สึกว่าเป็นการยากที่จะรับมือกับวัยหมดประจำเดือน โปรดปรึกษาแพทย์หรือพยาบาล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เป็นสิ่งสำคัญที่คุณจะต้องรักษาสุขภาพให้สมบูรณ์ระหว่างและหลังวัยหมดประจำเดือน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546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บันทึกถึงวิทยากกร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จัดเสนอรายละเอียดเกี่ยวกับบริการสุขภาพท้องถิ่น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8268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40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วัยหมดประจำเดือนเป็นระยะหัวเลี้ยวหัวต่อในชีวิตของคุณ มันเป็นระยะที่ประจำเดือนของคุณใกล้จะหมด และระยะใหม่ของชีวิตที่ปราศจากประจำเดือนกำลังจะเริ่มขึ้น คุณอาจใช้คำศัพท์หลายคำศัพท์ในการเรียกประจำเดือน เช่น ระดู เลือดออก หรือ รอยเปื้อน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การหมดประจำเดือนเป็นสิ่งปกติ สตรีทุกคนต้องผ่านวัยหมดประจำเดือน</a:t>
            </a:r>
            <a:endParaRPr lang="en-US" sz="1200" dirty="0">
              <a:effectLst/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วัยหมดประจำเดือนหมายความว่าประจำเดือนจะไม่มาอีกแล้ว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07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สำหรับสตรีส่วนใหญ่ในออสเตรเลีย วัยหมดประจำ เดือนจะเริ่มขึ้นเมื่ออายุระหว่าง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และ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55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ปี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0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สตรีบางคนถึงวัยหมดประจำเดือนเมื่ออยู่ในวัย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30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หรือในวัย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20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ก็อาจเป็นได้ แต่ไม่เกิดขึ้นบ่อยนัก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หากประจำเดือนของคุณหยุดไปเฉยๆ ก่อนคุณอายุ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</a:rPr>
              <a:t> 45</a:t>
            </a: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 ปี คุณควรไปพบแพทย์เพื่อรับการตรวจสุขภาพ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25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000" marR="0" lvl="0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คุณคงทราบว่าคุณถึงวัยหมดประจำเดือนเมื่อประจำเดือนไม่มาเป็นเวลาหนึ่งปี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(12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h-TH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เดือน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</a:p>
          <a:p>
            <a:pPr marL="342000" indent="-342000">
              <a:buFont typeface="Arial" panose="020B0604020202020204" pitchFamily="34" charset="0"/>
              <a:buChar char="•"/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หากคุณกำลังใช้เครื่องคุมกำเนิดและไม่มีประจำเดือน ก็จะเป็นการยากที่จะทราบว่าคุณถึงวัยหมดประจำเดือนหรือยัง คุณควรปรึกษาแพทย์หรือพยาบาลเพราะคุณอาจจำเป็นต้องรับการตรวจเลือดเพื่อยืนยันว่าคุณถึงวัยหมดประจำเดือนแล้ว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63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คุณเกิดมาโดยมีไข่อยู่ในร่างกาย เพื่อที่จะสามารถมีบุตร คุณจะต้องมีไข่เหล่านั้น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วัยหมดประจำเดือนเกิดขึ้นเมื่อร่างกายของคุณหมดไข่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นี่หมายความว่าคุณจะหยุดการมีประจำเดือน และจะไม่สามารถตั้งครรภ์ได้อีกต่อไป</a:t>
            </a:r>
            <a:endParaRPr lang="en-AU" sz="1200" dirty="0">
              <a:solidFill>
                <a:srgbClr val="000000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92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คุณอาจสังเกตเห็นความเปลี่ยนแปลงในแบบแผนของประจำเดือนของคุณเป็นเดือนๆ หรืออาจเป็นปี หรือสองปีก่อนที่ประจำเดือนจะหยุดโดยสิ้นเชิง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ea typeface="Calibri" panose="020F0502020204030204" pitchFamily="34" charset="0"/>
                <a:cs typeface="Browallia New" panose="020B0604020202020204" pitchFamily="34" charset="-34"/>
              </a:rPr>
              <a:t>คุณอาจมีประจำเดือนบ่อยมากขึ้นหรือน้อยลงกว่าแต่ก่อน ประจำเดือนอาจน้อยลงหรือมากขึ้นกว่าปกติ หรือมานานหลายวันหรือน้อยวันกว่าปกติ</a:t>
            </a:r>
            <a:endParaRPr lang="en-AU" sz="10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84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คุณยังอาจสามารถตั้งครรภ์ได้ระหว่างที่ประจำเดือนมาไม่ปกติ และอาจเป็นเวลานานถึง</a:t>
            </a:r>
            <a:r>
              <a:rPr lang="en-US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ปีหลังจากการมีประจำเดือนครั้งสุดท้าย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ถ้าคุณไม่ต้องการตั้งครรภ์ ให้ใช้การคุมกำเนิดนานต่อไปอีก </a:t>
            </a:r>
            <a:r>
              <a:rPr lang="en-AU" sz="1200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ปีหลังจากการมีประจำเดือนครั้งสุดท้าย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h-TH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การคุมกำเนิดเป็นสิ่งที่คุณสามารถทำได้ รับ หรือ ใช้ได้หากคุณมีเพศสัมพันธ์แต่ไม่ต้องการตั้งครรภ์ เช่นการใช้ถุงยาง (คอนดอม) หรือการกินยาพิเศษที่ป้องกันการตั้งครรภ์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บันทึกสำหรับวิทยากร</a:t>
            </a:r>
            <a:r>
              <a:rPr lang="en-AU" sz="1200" i="1" dirty="0"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th-TH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rowallia New" panose="020B0604020202020204" pitchFamily="34" charset="-34"/>
              </a:rPr>
              <a:t> คุณจะละเว้นข้อความนี้หรือเสนอด้วยวิธีอื่นก็ได้หากเห็นว่าไม่เหมาะสมสำหรับผู้เข้าร่วม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AE34F-5BA5-4D82-8CE3-91E20DE2361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8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1A97-6230-2187-BDB2-FE90F507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99133-C8F4-8AB2-0656-94F1A695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EBE4-CAF0-43A8-B459-0E83F95C66DB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B16E9-0767-39B9-2926-9E51AC35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B3FF4-20D4-9D21-7A08-6D966E11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005C-D5BE-45DF-9F43-C7A0169D4D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84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2734F-A7F4-C32E-4176-9FF4CCFA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8F958-DDED-C527-5846-878738DB2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6246-C75B-9F6E-B698-0D2272654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4EBE4-CAF0-43A8-B459-0E83F95C66DB}" type="datetimeFigureOut">
              <a:rPr lang="en-AU" smtClean="0"/>
              <a:t>18/09/2024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92AE7-2C9F-823E-66CB-12849D9A9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70E93-455B-F0E1-2B30-92117C02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7005C-D5BE-45DF-9F43-C7A0169D4D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14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8443E5-7378-7591-747D-40FC2F5F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h-TH" sz="5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วัยหมด</a:t>
            </a:r>
            <a:r>
              <a:rPr lang="en-US" sz="5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5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ประจำเดือนและสุขภาพของคุณ</a:t>
            </a:r>
            <a:endParaRPr lang="en-A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95EEF-C424-B2FE-B107-18F70B2F5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9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AE491-4397-C080-7195-EFF95745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 sz="2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คุณยังอาจสามารถตั้งครรภ์ได้อีกหลังจากที่ประจำเดือนหยุดไปแล้วถึง </a:t>
            </a:r>
            <a:r>
              <a:rPr lang="en-AU" sz="2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8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</a:t>
            </a:r>
            <a:endParaRPr lang="en-AU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270EE-D415-591E-29B9-71567BDBF8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CD977-208D-EE5D-E963-B84FB62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ควรทราบอาการของการหมดประจำเดือน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256F1-CEB5-BF08-504D-452ECACFA4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735B26-0C98-A699-6010-1991D8EB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14841-244F-600F-62FE-0225924D07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84F24-0B1D-3A39-62CC-8541D406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0BCDE-F048-D021-AD80-8BBA6B73FA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B3DC06-27AE-9765-731C-C126C439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35AB6-180E-E895-00E7-90BC5A576E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1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E20F8-7361-58CB-DF52-AB6090E1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D5D6C-271A-B380-1E07-722E978F7E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6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BBF27-5F67-06E2-5BC3-AA1AA4EF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2851D-3B07-EB05-0208-17D93B63E7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4761A1-8711-C848-0265-9BF16B6C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0C213-B920-F401-BFBB-F921168F11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CBDB2E-97C5-C89C-ED20-B86CB0FE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จัดการอาการหมดประจำเดือนของคุณ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A6248-965C-7619-90D8-49BDB0AF0F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52EE5-8DD0-F4DE-D75F-23F906D1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B89A4-9E5A-65D5-5D89-01A364B0D4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C99A3-DF92-1F55-DE2F-7D105BCB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9231-CA08-2150-0A16-99846A17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5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5EB78-D48C-958C-75AB-9016C846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นอนหลับให้เพียงพอเพื่อจะได้รู้สึกผ่อนคลาย</a:t>
            </a:r>
            <a:endParaRPr lang="en-AU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2EF76-07A5-2C67-3DE0-2F44CC33A4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07365E-C690-AF19-5913-6A9084E4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E79EE-4F15-FD77-90FD-0CDE4120DC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8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E579C9-7179-3169-EFF3-00533EFA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h-TH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ปล่อยตัวตามสบาย</a:t>
            </a:r>
            <a:endParaRPr lang="en-AU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75B2B-6D3B-9CEE-32EB-36EC4F4909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37301-4267-80EF-FDE6-874D7611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C70CA-45F1-6CBC-2B10-45999A18CE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7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FE4E1F-4A54-6D0E-1325-A1A3CC86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B071E-48EF-A5E7-63C2-4107520A81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3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34129-A737-F90A-7213-FB22D969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B9EB1-D161-04C5-F5FA-A006C8244A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3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AD33C-4268-473E-6CBA-4B15FD4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รักษาสุขภาพให้สมบูรณ์หลังจากวัยหมดประจำเดือน</a:t>
            </a:r>
            <a:endParaRPr lang="en-AU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BC91D-D1D2-591E-1F01-5FDFFB56C4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84BF5-8135-ACC4-9892-FA1BCF4B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75EED-4067-5F1E-1011-297D3397BD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95838-F75B-04EF-EFD3-7499E995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D0894-EAED-A447-553E-6A96E785E0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A77945-E1E5-7CC8-157B-AD76FF77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23A4-0D66-659E-361A-D10B26DA31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6D5CEC-E505-1AD4-79E7-24ECF92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h" sz="4800" b="1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ร่างกายของฉัน สุขภาพของฉัน</a:t>
            </a:r>
            <a:br>
              <a:rPr lang="th" sz="4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b="0" i="0" u="none" strike="noStrike">
                <a:highlight>
                  <a:srgbClr val="000000">
                    <a:alpha val="0"/>
                  </a:srgbClr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ชุดเครื่องมือด้านการศึกษาเกี่ยวกับสุขภาพ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1474B-3DCA-F7DA-B5A9-9E60127117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B3557-CD3A-3908-3B28-BDF1A1F0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FE67F-8214-0672-E6AB-82F325FC32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6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B967C-EE76-AF15-F94C-9AF9D6C6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CCBFB-4F2A-B139-B64E-9B38420F1A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7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DF449F-CC7B-CB3E-1EE3-B3C13432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EB3E4-52B9-EBE9-53BC-335FDC6CCD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3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22C0D-1D17-C5C5-10D5-3CFFAF78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C6F43-06B8-C136-FD0F-2B4BA9A1486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42980-87AE-C819-9559-D6364A62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1D0F9-043F-BC92-0390-9832A4406A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058337-7943-FE65-5D8E-DB8EF522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โปรดจำไว้ว่า...</a:t>
            </a:r>
            <a:endParaRPr lang="en-A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8BD7-9F50-2EB9-2A77-5A3DE7641A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3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748B0-B8D0-BE58-D5D0-7FC5D2D2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บริการในท้องถิ่น</a:t>
            </a:r>
            <a:endParaRPr lang="en-AU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05B46-5590-0DE3-D53D-CCE857173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7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790CCF-69EE-A4C3-8590-F06CEBC9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6C22A-B5F1-542A-0769-4F0C8029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D6EE19-8705-2387-36B4-E03C605B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9A08C-D59B-C200-2985-7AA1860A1F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5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DE7279-3820-97F4-7D28-A8BC743F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E3104-9AFE-F3BE-D7DB-E70215BCBA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37904F-B2B9-2B8B-F68B-92902F0A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2C402-62AF-380A-780F-BFF816253A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D0B00-1C7D-37C5-4D11-6DD90753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52298-47D2-F554-8BEE-736EA379E9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9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6AE12A-0266-8A5B-936C-B580125E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B1F08-CF11-05A0-72A0-A3998EF4FA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18012-0519-8E12-3967-97B99932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A77C1-52F5-F9A8-CBA9-39E26481F3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2227</Words>
  <Application>Microsoft Office PowerPoint</Application>
  <PresentationFormat>Widescreen</PresentationFormat>
  <Paragraphs>168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Browallia New</vt:lpstr>
      <vt:lpstr>Calibri</vt:lpstr>
      <vt:lpstr>Cordia New</vt:lpstr>
      <vt:lpstr>Tahoma</vt:lpstr>
      <vt:lpstr>Times New Roman</vt:lpstr>
      <vt:lpstr>Office Theme</vt:lpstr>
      <vt:lpstr>วัยหมด  ประจำเดือนและสุขภาพของคุณ</vt:lpstr>
      <vt:lpstr>PowerPoint Presentation</vt:lpstr>
      <vt:lpstr>ร่างกายของฉัน สุขภาพของฉัน ชุดเครื่องมือด้านการศึกษาเกี่ยวกับสุขภาพ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คุณยังอาจสามารถตั้งครรภ์ได้อีกหลังจากที่ประจำเดือนหยุดไปแล้วถึง 2 ปี</vt:lpstr>
      <vt:lpstr>ควรทราบอาการของการหมดประจำเดือน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จัดการอาการหมดประจำเดือนของคุณ</vt:lpstr>
      <vt:lpstr>PowerPoint Presentation</vt:lpstr>
      <vt:lpstr>นอนหลับให้เพียงพอเพื่อจะได้รู้สึกผ่อนคลาย</vt:lpstr>
      <vt:lpstr>PowerPoint Presentation</vt:lpstr>
      <vt:lpstr>ปล่อยตัวตามสบาย</vt:lpstr>
      <vt:lpstr>PowerPoint Presentation</vt:lpstr>
      <vt:lpstr>PowerPoint Presentation</vt:lpstr>
      <vt:lpstr>PowerPoint Presentation</vt:lpstr>
      <vt:lpstr>รักษาสุขภาพให้สมบูรณ์หลังจากวัยหมดประจำเดือน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โปรดจำไว้ว่า...</vt:lpstr>
      <vt:lpstr>บริการในท้องถิ่น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2024-08-29T05:48:49Z</dcterms:created>
  <dcterms:modified xsi:type="dcterms:W3CDTF">2024-09-18T05:31:35Z</dcterms:modified>
</cp:coreProperties>
</file>