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06" autoAdjust="0"/>
  </p:normalViewPr>
  <p:slideViewPr>
    <p:cSldViewPr snapToGrid="0">
      <p:cViewPr varScale="1">
        <p:scale>
          <a:sx n="124" d="100"/>
          <a:sy n="124" d="100"/>
        </p:scale>
        <p:origin x="16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58B8A58-7FB0-4213-ABB4-5285B09BF8BD}" type="datetimeFigureOut">
              <a:rPr lang="en-AU" smtClean="0"/>
              <a:t>19/09/2024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443A42E-F4A1-4896-B86E-D52BA6B6CCC7}" type="slidenum">
              <a:rPr lang="en-AU" smtClean="0"/>
              <a:t>‹#›</a:t>
            </a:fld>
            <a:endParaRPr lang="en-AU"/>
          </a:p>
        </p:txBody>
      </p:sp>
    </p:spTree>
    <p:extLst>
      <p:ext uri="{BB962C8B-B14F-4D97-AF65-F5344CB8AC3E}">
        <p14:creationId xmlns:p14="http://schemas.microsoft.com/office/powerpoint/2010/main" val="154875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nus-SS" sz="1200" dirty="0">
                <a:latin typeface="Calibri" panose="020F0502020204030204" pitchFamily="34" charset="0"/>
                <a:ea typeface="Calibri" panose="020F0502020204030204" pitchFamily="34" charset="0"/>
                <a:cs typeface="Calibri" panose="020F0502020204030204" pitchFamily="34" charset="0"/>
              </a:rPr>
              <a:t>Ɛn wa̱lɛ banɛ ruac kɛ kui̱ </a:t>
            </a:r>
            <a:r>
              <a:rPr lang="nus-SS" sz="1200" b="1" dirty="0">
                <a:latin typeface="Calibri" panose="020F0502020204030204" pitchFamily="34" charset="0"/>
                <a:ea typeface="Calibri" panose="020F0502020204030204" pitchFamily="34" charset="0"/>
                <a:cs typeface="Calibri" panose="020F0502020204030204" pitchFamily="34" charset="0"/>
              </a:rPr>
              <a:t>ŋuɔɔt dapä</a:t>
            </a:r>
            <a:r>
              <a:rPr lang="nus-SS" sz="1200" dirty="0">
                <a:latin typeface="Calibri" panose="020F0502020204030204" pitchFamily="34" charset="0"/>
                <a:ea typeface="Calibri" panose="020F0502020204030204" pitchFamily="34" charset="0"/>
                <a:cs typeface="Calibri" panose="020F0502020204030204" pitchFamily="34" charset="0"/>
              </a:rPr>
              <a:t>:</a:t>
            </a:r>
          </a:p>
          <a:p>
            <a:pPr marL="302066" indent="-302066">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min lotdɛ</a:t>
            </a:r>
          </a:p>
          <a:p>
            <a:pPr marL="302066" indent="-302066">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ɛŋu kä ɛ nɛy la tuɔɔk kɛ jɛ mɔ</a:t>
            </a:r>
          </a:p>
          <a:p>
            <a:pPr marL="302066" indent="-302066">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tin la jɔc rɛy ŋuɔɔt dapä amäni ta̱a̱ in dëë gaŋ ni kɛ</a:t>
            </a:r>
          </a:p>
          <a:p>
            <a:pPr marL="302066" indent="-302066">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ta̱a̱ in deri pual pua̱a̱nydu tit kɛ jɛ rɛy ŋuɔɔt dapä kɛnɛ thuɔ̱kdɛ.</a:t>
            </a:r>
          </a:p>
          <a:p>
            <a:pPr>
              <a:lnSpc>
                <a:spcPct val="100000"/>
              </a:lnSpc>
              <a:spcAft>
                <a:spcPts val="0"/>
              </a:spcAft>
            </a:pPr>
            <a:endParaRPr lang="en-AU" sz="1200" dirty="0">
              <a:latin typeface="Calibri" panose="020F0502020204030204" pitchFamily="34" charset="0"/>
              <a:cs typeface="Calibri" panose="020F0502020204030204" pitchFamily="34" charset="0"/>
            </a:endParaRPr>
          </a:p>
          <a:p>
            <a:pPr>
              <a:lnSpc>
                <a:spcPct val="100000"/>
              </a:lnSpc>
              <a:spcAft>
                <a:spcPts val="0"/>
              </a:spcAft>
            </a:pPr>
            <a:r>
              <a:rPr lang="nus-SS" sz="1200" i="1" dirty="0">
                <a:latin typeface="Calibri" panose="020F0502020204030204" pitchFamily="34" charset="0"/>
                <a:cs typeface="Calibri" panose="020F0502020204030204" pitchFamily="34" charset="0"/>
              </a:rPr>
              <a:t>Läär kä ram min rial la̱t ikä: ŋäc nɛyɛ ɛn ɣöö tha̱a̱ŋ nɛɛni tin te rɛy la̱t tin bëë dho̱ri kɔ̱kiɛn dee kɛn lääri kɛ kui̱ puɔlä pua̱a̱ny jek ɛla ti ca rɔ̱ lot, ce̱tkɛ ruac kɛ kui̱ tɔ̱ɔ̱cä kɛnɛ ga̱ŋ rueetdä. Deriɛ lar ɛn ɣöö /ci rieet tɔ̱tɔ̱ bi thöp kiɛ deri ta̱a̱ in bi tho̱p ni kɛ gɛr mi bi rɔ lot kɛ nɛy tin te rɛy la̱t.</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a:t>
            </a:fld>
            <a:endParaRPr lang="en-AU"/>
          </a:p>
        </p:txBody>
      </p:sp>
    </p:spTree>
    <p:extLst>
      <p:ext uri="{BB962C8B-B14F-4D97-AF65-F5344CB8AC3E}">
        <p14:creationId xmlns:p14="http://schemas.microsoft.com/office/powerpoint/2010/main" val="1310797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spcAft>
                <a:spcPts val="0"/>
              </a:spcAft>
              <a:buFont typeface="Arial" panose="020B0604020202020204" pitchFamily="34" charset="0"/>
              <a:buChar char="•"/>
              <a:tabLst>
                <a:tab pos="3430131" algn="l"/>
              </a:tabLst>
            </a:pPr>
            <a:r>
              <a:rPr lang="nus-SS" sz="1200" dirty="0">
                <a:latin typeface="Calibri" panose="020F0502020204030204" pitchFamily="34" charset="0"/>
                <a:ea typeface="Calibri" panose="020F0502020204030204" pitchFamily="34" charset="0"/>
                <a:cs typeface="Calibri" panose="020F0502020204030204" pitchFamily="34" charset="0"/>
              </a:rPr>
              <a:t>Deri ŋot kɛ mi la ruetdi mi la riɛmdu la bä kɛ gua̱th ti gööl, kɛ pek runi 2 kɛ kɔr benä riɛmdu min jɔak.</a:t>
            </a:r>
          </a:p>
          <a:p>
            <a:pPr marL="180000" indent="-180000">
              <a:lnSpc>
                <a:spcPct val="100000"/>
              </a:lnSpc>
              <a:spcAft>
                <a:spcPts val="0"/>
              </a:spcAft>
              <a:buFont typeface="Arial" panose="020B0604020202020204" pitchFamily="34" charset="0"/>
              <a:buChar char="•"/>
              <a:tabLst>
                <a:tab pos="3430131" algn="l"/>
              </a:tabLst>
            </a:pPr>
            <a:r>
              <a:rPr lang="nus-SS" sz="1200" dirty="0">
                <a:latin typeface="Calibri" panose="020F0502020204030204" pitchFamily="34" charset="0"/>
                <a:ea typeface="Calibri" panose="020F0502020204030204" pitchFamily="34" charset="0"/>
                <a:cs typeface="Calibri" panose="020F0502020204030204" pitchFamily="34" charset="0"/>
              </a:rPr>
              <a:t>Mi /ci go̱o̱r kɛ ruët, käni ca̱a̱p tin gaŋkɛ ruët kɛ run 2 kɛ kɔr benä riɛmdu min jɔak.</a:t>
            </a:r>
          </a:p>
          <a:p>
            <a:pPr marL="180000" indent="-180000">
              <a:lnSpc>
                <a:spcPct val="100000"/>
              </a:lnSpc>
              <a:spcAft>
                <a:spcPts val="0"/>
              </a:spcAft>
              <a:buFont typeface="Arial" panose="020B0604020202020204" pitchFamily="34" charset="0"/>
              <a:buChar char="•"/>
              <a:tabLst>
                <a:tab pos="3430131" algn="l"/>
              </a:tabLst>
            </a:pPr>
            <a:r>
              <a:rPr lang="nus-SS" sz="1200" dirty="0">
                <a:latin typeface="Calibri" panose="020F0502020204030204" pitchFamily="34" charset="0"/>
                <a:ea typeface="Calibri" panose="020F0502020204030204" pitchFamily="34" charset="0"/>
                <a:cs typeface="Calibri" panose="020F0502020204030204" pitchFamily="34" charset="0"/>
              </a:rPr>
              <a:t>Ca̱p in ŋaŋkɛ ruët ɛ</a:t>
            </a:r>
            <a:r>
              <a:rPr lang="nus-SS" dirty="0">
                <a:latin typeface="Calibri" panose="020F0502020204030204" pitchFamily="34" charset="0"/>
                <a:cs typeface="Calibri" panose="020F0502020204030204" pitchFamily="34" charset="0"/>
              </a:rPr>
              <a:t> duɔ̱ɔ̱r mi deri la̱t, mi deri ka̱n, kiɛ deri la̱th lät mi tɔ̱ɔ̱ci kä /ci go̱o̱r kɛ ruët, ce̱tkɛ kɔ̱n-dɔmni kiɛ ma̱th wal tin pen män ruët.</a:t>
            </a:r>
          </a:p>
          <a:p>
            <a:pPr>
              <a:lnSpc>
                <a:spcPct val="100000"/>
              </a:lnSpc>
              <a:spcAft>
                <a:spcPts val="0"/>
              </a:spcAft>
            </a:pPr>
            <a:endParaRPr lang="en-AU" sz="1200" dirty="0">
              <a:latin typeface="Calibri" panose="020F0502020204030204" pitchFamily="34" charset="0"/>
              <a:cs typeface="Calibri" panose="020F0502020204030204" pitchFamily="34" charset="0"/>
            </a:endParaRPr>
          </a:p>
          <a:p>
            <a:pPr>
              <a:lnSpc>
                <a:spcPct val="100000"/>
              </a:lnSpc>
              <a:spcAft>
                <a:spcPts val="0"/>
              </a:spcAft>
            </a:pPr>
            <a:r>
              <a:rPr lang="nus-SS" sz="1200" i="1" dirty="0">
                <a:latin typeface="Calibri" panose="020F0502020204030204" pitchFamily="34" charset="0"/>
                <a:cs typeface="Calibri" panose="020F0502020204030204" pitchFamily="34" charset="0"/>
              </a:rPr>
              <a:t>Läär kä ram min rial la̱t ikä: deri läär ɛmɛ päl kiɛ deri thöp kɛ tho̱p mi göl mi /cɛ rɔ lot kɛ nɛy tin te rɛy la̱t.</a:t>
            </a:r>
          </a:p>
          <a:p>
            <a:pPr>
              <a:lnSpc>
                <a:spcPct val="100000"/>
              </a:lnSpc>
              <a:spcAft>
                <a:spcPts val="0"/>
              </a:spcAft>
            </a:pPr>
            <a:r>
              <a:rPr lang="nus-SS" sz="1200" dirty="0">
                <a:latin typeface="Calibri" panose="020F0502020204030204" pitchFamily="34" charset="0"/>
                <a:cs typeface="Calibri" panose="020F0502020204030204" pitchFamily="34" charset="0"/>
              </a:rPr>
              <a:t> </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10</a:t>
            </a:fld>
            <a:endParaRPr lang="en-AU"/>
          </a:p>
        </p:txBody>
      </p:sp>
    </p:spTree>
    <p:extLst>
      <p:ext uri="{BB962C8B-B14F-4D97-AF65-F5344CB8AC3E}">
        <p14:creationId xmlns:p14="http://schemas.microsoft.com/office/powerpoint/2010/main" val="237788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us-SS" dirty="0">
                <a:latin typeface="Calibri" panose="020F0502020204030204" pitchFamily="34" charset="0"/>
                <a:cs typeface="Calibri" panose="020F0502020204030204" pitchFamily="34" charset="0"/>
              </a:rPr>
              <a:t>Canɛ ruac kɛ kui̱ nyuuthni rɛy ŋuɔɔt dapä.</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11</a:t>
            </a:fld>
            <a:endParaRPr lang="en-AU"/>
          </a:p>
        </p:txBody>
      </p:sp>
    </p:spTree>
    <p:extLst>
      <p:ext uri="{BB962C8B-B14F-4D97-AF65-F5344CB8AC3E}">
        <p14:creationId xmlns:p14="http://schemas.microsoft.com/office/powerpoint/2010/main" val="764430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0"/>
              </a:spcAft>
              <a:buFont typeface="Arial" panose="020B0604020202020204" pitchFamily="34" charset="0"/>
              <a:buNone/>
              <a:tabLst>
                <a:tab pos="3430131" algn="l"/>
              </a:tabLst>
            </a:pPr>
            <a:r>
              <a:rPr lang="nus-SS" sz="1200" dirty="0">
                <a:latin typeface="Calibri" panose="020F0502020204030204" pitchFamily="34" charset="0"/>
                <a:ea typeface="Calibri" panose="020F0502020204030204" pitchFamily="34" charset="0"/>
                <a:cs typeface="Times New Roman" panose="02020603050405020304" pitchFamily="18" charset="0"/>
              </a:rPr>
              <a:t>Kɛ gua̱a̱th ŋuɔɔt dapä, dee ta̱a̱ rɔ gɛr puɔ̱ɔ̱nydu mi deri nɛn amäni ta̱a̱ in jeki puɔ̱nydu. Kɛn ti diaal ɛti̱ kɛ kɛn nyuuthni rɛy ŋuɔɔt dapä. </a:t>
            </a:r>
          </a:p>
          <a:p>
            <a:pPr marL="0" indent="0">
              <a:lnSpc>
                <a:spcPct val="100000"/>
              </a:lnSpc>
              <a:spcAft>
                <a:spcPts val="0"/>
              </a:spcAft>
              <a:buFont typeface="Arial" panose="020B0604020202020204" pitchFamily="34" charset="0"/>
              <a:buNone/>
              <a:tabLst>
                <a:tab pos="3430131" algn="l"/>
              </a:tabLst>
            </a:pPr>
            <a:endParaRPr lang="en-A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43A42E-F4A1-4896-B86E-D52BA6B6CCC7}" type="slidenum">
              <a:rPr lang="en-AU" smtClean="0"/>
              <a:t>12</a:t>
            </a:fld>
            <a:endParaRPr lang="en-AU"/>
          </a:p>
        </p:txBody>
      </p:sp>
    </p:spTree>
    <p:extLst>
      <p:ext uri="{BB962C8B-B14F-4D97-AF65-F5344CB8AC3E}">
        <p14:creationId xmlns:p14="http://schemas.microsoft.com/office/powerpoint/2010/main" val="147270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nus-SS" sz="1200" dirty="0">
                <a:latin typeface="Calibri" panose="020F0502020204030204" pitchFamily="34" charset="0"/>
                <a:ea typeface="Calibri" panose="020F0502020204030204" pitchFamily="34" charset="0"/>
                <a:cs typeface="Calibri" panose="020F0502020204030204" pitchFamily="34" charset="0"/>
              </a:rPr>
              <a:t>Deri tekɛ nyuuthni ti̱ti̱ rɛy ŋuɔɔt dapä:</a:t>
            </a:r>
          </a:p>
          <a:p>
            <a:pPr marL="182667" indent="-182667">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lëth pua̱a̱ny – mi ci puɔ̱ɔ̱nydu rɔ tok kɛ lëth kɛ gua̱a̱th mi tɔt kä ci cu tok ni ɣöö näk lethi. </a:t>
            </a:r>
          </a:p>
          <a:p>
            <a:pPr marL="182667" indent="-182667">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lëth pua̱a̱ny kɛ wäär – mi ci leth ji̱ näk ɛlɔ̱ŋ kɛ wäär, mi jak bieeyniku kɛnɛ kölku kä ɣɔ̱c</a:t>
            </a:r>
          </a:p>
          <a:p>
            <a:pPr marL="182667" indent="-182667">
              <a:lnSpc>
                <a:spcPct val="100000"/>
              </a:lnSpc>
              <a:spcAft>
                <a:spcPts val="0"/>
              </a:spcAft>
              <a:buFont typeface="Arial" panose="020B0604020202020204" pitchFamily="34" charset="0"/>
              <a:buChar char="•"/>
            </a:pPr>
            <a:r>
              <a:rPr lang="nus-SS" sz="1200" dirty="0">
                <a:solidFill>
                  <a:schemeClr val="tx1"/>
                </a:solidFill>
                <a:latin typeface="Calibri" panose="020F0502020204030204" pitchFamily="34" charset="0"/>
                <a:ea typeface="Calibri" panose="020F0502020204030204" pitchFamily="34" charset="0"/>
                <a:cs typeface="Calibri" panose="020F0502020204030204" pitchFamily="34" charset="0"/>
              </a:rPr>
              <a:t>mur mi kööt, mi dee</a:t>
            </a:r>
            <a:r>
              <a:rPr lang="nus-SS" sz="1200" dirty="0">
                <a:latin typeface="Calibri" panose="020F0502020204030204" pitchFamily="34" charset="0"/>
                <a:ea typeface="Calibri" panose="020F0502020204030204" pitchFamily="34" charset="0"/>
                <a:cs typeface="Calibri" panose="020F0502020204030204" pitchFamily="34" charset="0"/>
              </a:rPr>
              <a:t>tɔ̱ɔ̱c jakä bɛc kɛ ji̱ </a:t>
            </a:r>
          </a:p>
          <a:p>
            <a:pPr marL="182667" indent="-182667">
              <a:lnSpc>
                <a:spcPct val="100000"/>
              </a:lnSpc>
              <a:spcAft>
                <a:spcPts val="0"/>
              </a:spcAft>
              <a:buFont typeface="Arial" panose="020B0604020202020204" pitchFamily="34" charset="0"/>
              <a:buChar char="•"/>
            </a:pPr>
            <a:r>
              <a:rPr lang="it-AU" sz="1200" kern="1200" dirty="0">
                <a:solidFill>
                  <a:schemeClr val="tx1"/>
                </a:solidFill>
                <a:latin typeface="Calibri" panose="020F0502020204030204" pitchFamily="34" charset="0"/>
                <a:ea typeface="Yu Mincho" panose="02020400000000000000" pitchFamily="18" charset="-128"/>
                <a:cs typeface="Calibri" panose="020F0502020204030204" pitchFamily="34" charset="0"/>
              </a:rPr>
              <a:t>bɛ̈c wä dɔɔrä kɛnɛ bɛ̈c mi̱ nyɔk rɔdɛ</a:t>
            </a:r>
            <a:r>
              <a:rPr lang="it-AU" sz="1200" kern="1200" dirty="0">
                <a:solidFill>
                  <a:schemeClr val="tx1"/>
                </a:solidFill>
                <a:latin typeface="Calibri" panose="020F0502020204030204" pitchFamily="34" charset="0"/>
                <a:cs typeface="Calibri" panose="020F0502020204030204" pitchFamily="34" charset="0"/>
              </a:rPr>
              <a:t> </a:t>
            </a:r>
          </a:p>
          <a:p>
            <a:pPr marL="182667" indent="-182667">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duec pua̱a̱ny kɛnɛ bɛ̈c pua̱a̱ny – mi jeki puɔ̱nydu ɛ bɛc </a:t>
            </a:r>
          </a:p>
          <a:p>
            <a:pPr marL="182667" indent="-182667">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bak wec.</a:t>
            </a:r>
          </a:p>
          <a:p>
            <a:pPr>
              <a:lnSpc>
                <a:spcPct val="100000"/>
              </a:lnSpc>
              <a:spcAft>
                <a:spcPts val="0"/>
              </a:spcAft>
            </a:pPr>
            <a:r>
              <a:rPr lang="nus-SS" sz="1200" dirty="0">
                <a:latin typeface="Calibri" panose="020F0502020204030204" pitchFamily="34" charset="0"/>
                <a:cs typeface="Calibri" panose="020F0502020204030204" pitchFamily="34" charset="0"/>
              </a:rPr>
              <a:t>Män ti ŋuan tekɛ kɛ nyuuthni ti̱ti̱.</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13</a:t>
            </a:fld>
            <a:endParaRPr lang="en-AU"/>
          </a:p>
        </p:txBody>
      </p:sp>
    </p:spTree>
    <p:extLst>
      <p:ext uri="{BB962C8B-B14F-4D97-AF65-F5344CB8AC3E}">
        <p14:creationId xmlns:p14="http://schemas.microsoft.com/office/powerpoint/2010/main" val="104368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nus-SS" sz="1200" dirty="0">
                <a:latin typeface="Calibri" panose="020F0502020204030204" pitchFamily="34" charset="0"/>
                <a:ea typeface="Calibri" panose="020F0502020204030204" pitchFamily="34" charset="0"/>
                <a:cs typeface="Times New Roman" panose="02020603050405020304" pitchFamily="18" charset="0"/>
              </a:rPr>
              <a:t>Inɔ bä deri:</a:t>
            </a:r>
          </a:p>
          <a:p>
            <a:pPr marL="182667" indent="-182667">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rɔ jek ɛla ɣöö ci cuuc ɛlɔ̱ŋ kɛ cuɔ̱c mi leny cuɔ̱c in wän</a:t>
            </a:r>
          </a:p>
          <a:p>
            <a:pPr marL="182667" indent="-182667" defTabSz="966612">
              <a:lnSpc>
                <a:spcPct val="100000"/>
              </a:lnSpc>
              <a:spcAft>
                <a:spcPts val="0"/>
              </a:spcAft>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rɔ jek ɛla ɣöö ti̱i̱ kɛ riɛk kɛ jekdu kɛ nien kiɛ ta̱a̱du jenä.</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14</a:t>
            </a:fld>
            <a:endParaRPr lang="en-AU"/>
          </a:p>
        </p:txBody>
      </p:sp>
    </p:spTree>
    <p:extLst>
      <p:ext uri="{BB962C8B-B14F-4D97-AF65-F5344CB8AC3E}">
        <p14:creationId xmlns:p14="http://schemas.microsoft.com/office/powerpoint/2010/main" val="128161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nus-SS" sz="1200" dirty="0">
                <a:latin typeface="Calibri" panose="020F0502020204030204" pitchFamily="34" charset="0"/>
                <a:ea typeface="Calibri" panose="020F0502020204030204" pitchFamily="34" charset="0"/>
                <a:cs typeface="Times New Roman" panose="02020603050405020304" pitchFamily="18" charset="0"/>
              </a:rPr>
              <a:t>Inɔ bä deri:</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rɔ jek ɛla ci ŋɛ̈ɛ̈ny kiɛ ɛ thiɛl tɛ̈thlɔaac</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latin typeface="Calibri" panose="020F0502020204030204" pitchFamily="34" charset="0"/>
                <a:ea typeface="Calibri" panose="020F0502020204030204" pitchFamily="34" charset="0"/>
                <a:cs typeface="Times New Roman" panose="02020603050405020304" pitchFamily="18" charset="0"/>
              </a:rPr>
              <a:t>rɔ jek ɛla ɣöö bumi ɛ thiɛk, ce̱tkɛ gua̱a̱th in thieek kɛ lɛ̈tdu.</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15</a:t>
            </a:fld>
            <a:endParaRPr lang="en-AU"/>
          </a:p>
        </p:txBody>
      </p:sp>
    </p:spTree>
    <p:extLst>
      <p:ext uri="{BB962C8B-B14F-4D97-AF65-F5344CB8AC3E}">
        <p14:creationId xmlns:p14="http://schemas.microsoft.com/office/powerpoint/2010/main" val="1754527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defTabSz="966612">
              <a:lnSpc>
                <a:spcPct val="100000"/>
              </a:lnSpc>
              <a:spcBef>
                <a:spcPts val="0"/>
              </a:spcBef>
              <a:spcAft>
                <a:spcPts val="0"/>
              </a:spcAft>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Calibri" panose="020F0502020204030204" pitchFamily="34" charset="0"/>
              </a:rPr>
              <a:t>Bi ciek ɔ tekɛ jek mi göl mi bɛ jekni ŋuɔɔt dapä. </a:t>
            </a:r>
          </a:p>
          <a:p>
            <a:pPr marL="182667" marR="0" lvl="0" indent="-182667"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solidFill>
                  <a:srgbClr val="000000"/>
                </a:solidFill>
                <a:latin typeface="Calibri" panose="020F0502020204030204" pitchFamily="34" charset="0"/>
                <a:cs typeface="Calibri" panose="020F0502020204030204" pitchFamily="34" charset="0"/>
              </a:rPr>
              <a:t>Deri thiɛl nyuuthni, dee teni ji̱n kɛ nyuuthni ti tɔt, kiɛ deri tekɛ nyuuthni ti dee yiëndiɛn ji̱ dhal.</a:t>
            </a:r>
          </a:p>
          <a:p>
            <a:endParaRPr lang="en-AU" dirty="0">
              <a:latin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16</a:t>
            </a:fld>
            <a:endParaRPr lang="en-AU"/>
          </a:p>
        </p:txBody>
      </p:sp>
    </p:spTree>
    <p:extLst>
      <p:ext uri="{BB962C8B-B14F-4D97-AF65-F5344CB8AC3E}">
        <p14:creationId xmlns:p14="http://schemas.microsoft.com/office/powerpoint/2010/main" val="2210547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Kɛn nyuuthni tin ŋa̱ckɛ, ce̱tɛ bo̱o̱r pua̱a̱ny kɛnɛ leth, bikɛ jiɛɛn kä rɔ̱. Dee män ti ŋuan nyuuthni ti̱ti̱ luäŋ kɛ yiën a /ci kɛn ki̱i̱m dee go̱r.  </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Mi ci puɔ̱nydu rɔ gɛr, ce̱tkɛ mur mi kööt, deekɛ ŋot kɛ mi tekɛ thi̱n kä dee kɛn ki̱i̱m go̱r kɛ ɣöö deri kɛ kulɛ luäŋ kɛ yiën.</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latin typeface="Calibri" panose="020F0502020204030204" pitchFamily="34" charset="0"/>
                <a:ea typeface="Calibri" panose="020F0502020204030204" pitchFamily="34" charset="0"/>
                <a:cs typeface="Times New Roman" panose="02020603050405020304" pitchFamily="18" charset="0"/>
              </a:rPr>
              <a:t>Ɛn täämɛ kuanɛ ruac kɛ kui̱ kä min dee kɔn ɛ la̱t mi dee nyuuthni ti̱ti̱ jakä kɔ̱c kä dee kɔn cu gɔw.</a:t>
            </a:r>
          </a:p>
          <a:p>
            <a:pPr marL="181240" indent="-181240">
              <a:lnSpc>
                <a:spcPct val="100000"/>
              </a:lnSpc>
              <a:spcAft>
                <a:spcPts val="0"/>
              </a:spcAft>
              <a:buFont typeface="Arial" panose="020B0604020202020204" pitchFamily="34" charset="0"/>
              <a:buChar char="•"/>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17</a:t>
            </a:fld>
            <a:endParaRPr lang="en-AU"/>
          </a:p>
        </p:txBody>
      </p:sp>
    </p:spTree>
    <p:extLst>
      <p:ext uri="{BB962C8B-B14F-4D97-AF65-F5344CB8AC3E}">
        <p14:creationId xmlns:p14="http://schemas.microsoft.com/office/powerpoint/2010/main" val="3200772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us-SS" dirty="0">
                <a:latin typeface="Calibri" panose="020F0502020204030204" pitchFamily="34" charset="0"/>
                <a:cs typeface="Calibri" panose="020F0502020204030204" pitchFamily="34" charset="0"/>
              </a:rPr>
              <a:t>Nyuuthni ŋuɔɔt dapä mi ŋɔ̱a̱ŋkɛ ji̱, tëëkɛ ti deri rialikä ti dee ji̱ jakä gɔa.</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18</a:t>
            </a:fld>
            <a:endParaRPr lang="en-AU"/>
          </a:p>
        </p:txBody>
      </p:sp>
    </p:spTree>
    <p:extLst>
      <p:ext uri="{BB962C8B-B14F-4D97-AF65-F5344CB8AC3E}">
        <p14:creationId xmlns:p14="http://schemas.microsoft.com/office/powerpoint/2010/main" val="83346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0"/>
              </a:spcAft>
            </a:pPr>
            <a:r>
              <a:rPr lang="nus-SS" sz="1200" dirty="0">
                <a:latin typeface="Calibri" panose="020F0502020204030204" pitchFamily="34" charset="0"/>
                <a:ea typeface="Calibri" panose="020F0502020204030204" pitchFamily="34" charset="0"/>
                <a:cs typeface="Calibri" panose="020F0502020204030204" pitchFamily="34" charset="0"/>
              </a:rPr>
              <a:t>Kɛ ɣöö bi gɔa kɛnɛ ɣöö bi cieŋ kɛ pual pua̱a̱ny rɛy ŋuɔɔt dapä kɛnɛ thuɔ̱kdɛ:</a:t>
            </a:r>
          </a:p>
          <a:p>
            <a:pPr marL="180000" indent="-18000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cam kuan ti gɔw – juɔli, dɔw jiaath, bɛl, ri̱ŋ mi dak thiɔlɛ (mi thiɛl thiɔl mi di̱i̱t), rec, cak, amäni cak ti ruɔt</a:t>
            </a:r>
          </a:p>
          <a:p>
            <a:pPr marL="180000" indent="-18000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math pi̱w ti ŋuan – go̱rni li̱tɛri 2, mi la kothni 8, ti la nyin pi̱i̱ni kɛ cäŋ, kä tin ŋuan ni kɛn kɛ pi̱w</a:t>
            </a:r>
          </a:p>
          <a:p>
            <a:pPr marL="180000" indent="-18000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/Cu mäth kɛ taab.</a:t>
            </a:r>
          </a:p>
          <a:p>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443A42E-F4A1-4896-B86E-D52BA6B6CCC7}" type="slidenum">
              <a:rPr lang="en-AU" smtClean="0"/>
              <a:t>19</a:t>
            </a:fld>
            <a:endParaRPr lang="en-AU"/>
          </a:p>
        </p:txBody>
      </p:sp>
    </p:spTree>
    <p:extLst>
      <p:ext uri="{BB962C8B-B14F-4D97-AF65-F5344CB8AC3E}">
        <p14:creationId xmlns:p14="http://schemas.microsoft.com/office/powerpoint/2010/main" val="133812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443A42E-F4A1-4896-B86E-D52BA6B6CCC7}" type="slidenum">
              <a:rPr lang="en-AU" smtClean="0"/>
              <a:t>2</a:t>
            </a:fld>
            <a:endParaRPr lang="en-AU"/>
          </a:p>
        </p:txBody>
      </p:sp>
    </p:spTree>
    <p:extLst>
      <p:ext uri="{BB962C8B-B14F-4D97-AF65-F5344CB8AC3E}">
        <p14:creationId xmlns:p14="http://schemas.microsoft.com/office/powerpoint/2010/main" val="2038403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667" indent="-182667">
              <a:lnSpc>
                <a:spcPct val="100000"/>
              </a:lnSpc>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Jeli ni ciaŋ. Ce̱tkɛ, wä ja̱l, ŋa̱a̱ri pua̱a̱ny, la̱t rɛy kakä, kët, döny.</a:t>
            </a:r>
          </a:p>
          <a:p>
            <a:pPr marL="182667" indent="-182667">
              <a:lnSpc>
                <a:spcPct val="100000"/>
              </a:lnSpc>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Käni pek thaakni ti cop 8 ti la nyin nien rɛy wääri diaal. </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20</a:t>
            </a:fld>
            <a:endParaRPr lang="en-AU"/>
          </a:p>
        </p:txBody>
      </p:sp>
    </p:spTree>
    <p:extLst>
      <p:ext uri="{BB962C8B-B14F-4D97-AF65-F5344CB8AC3E}">
        <p14:creationId xmlns:p14="http://schemas.microsoft.com/office/powerpoint/2010/main" val="1157468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Ɣɔ̱nɛ ɛn ɣöö bi rɔ pa̱l piny:</a:t>
            </a:r>
          </a:p>
          <a:p>
            <a:pPr marL="380556" lvl="1" indent="-180000">
              <a:lnSpc>
                <a:spcPct val="100000"/>
              </a:lnSpc>
              <a:spcAft>
                <a:spcPts val="0"/>
              </a:spcAft>
              <a:buFont typeface="Calibri" panose="020F0502020204030204" pitchFamily="34" charset="0"/>
              <a:buChar char="-"/>
            </a:pPr>
            <a:r>
              <a:rPr lang="nus-SS" sz="1200" dirty="0">
                <a:solidFill>
                  <a:srgbClr val="000000"/>
                </a:solidFill>
                <a:latin typeface="Calibri" panose="020F0502020204030204" pitchFamily="34" charset="0"/>
                <a:ea typeface="Calibri" panose="020F0502020204030204" pitchFamily="34" charset="0"/>
                <a:cs typeface="Calibri" panose="020F0502020204030204" pitchFamily="34" charset="0"/>
              </a:rPr>
              <a:t>use </a:t>
            </a:r>
            <a:r>
              <a:rPr lang="nus-SS" sz="1200" dirty="0">
                <a:latin typeface="Calibri" panose="020F0502020204030204" pitchFamily="34" charset="0"/>
                <a:ea typeface="Calibri" panose="020F0502020204030204" pitchFamily="34" charset="0"/>
                <a:cs typeface="Calibri" panose="020F0502020204030204" pitchFamily="34" charset="0"/>
              </a:rPr>
              <a:t>kɔ̱ɔ̱l jɔam kiɛ tin no̱o̱ŋ jiɔm mi gɔa, kɔ̱ɔ̱l jɔam tetdä kɛnɛ ki̱i̱th pi̱i̱ni</a:t>
            </a:r>
          </a:p>
          <a:p>
            <a:pPr marL="380556" lvl="1" indent="-180000">
              <a:lnSpc>
                <a:spcPct val="100000"/>
              </a:lnSpc>
              <a:spcAft>
                <a:spcPts val="0"/>
              </a:spcAft>
              <a:buFont typeface="Calibri" panose="020F0502020204030204" pitchFamily="34" charset="0"/>
              <a:buChar char="-"/>
            </a:pPr>
            <a:r>
              <a:rPr lang="nus-SS" sz="1200" dirty="0">
                <a:solidFill>
                  <a:srgbClr val="000000"/>
                </a:solidFill>
                <a:latin typeface="Calibri" panose="020F0502020204030204" pitchFamily="34" charset="0"/>
                <a:ea typeface="Calibri" panose="020F0502020204030204" pitchFamily="34" charset="0"/>
                <a:cs typeface="Calibri" panose="020F0502020204030204" pitchFamily="34" charset="0"/>
              </a:rPr>
              <a:t>läthni bieeyni ti gööl ti deri ka̱m raar ɛ thia̱k mi näk lethi</a:t>
            </a:r>
          </a:p>
          <a:p>
            <a:pPr marL="380556" lvl="1" indent="-180000">
              <a:lnSpc>
                <a:spcPct val="100000"/>
              </a:lnSpc>
              <a:spcAft>
                <a:spcPts val="0"/>
              </a:spcAft>
              <a:buFont typeface="Calibri" panose="020F0502020204030204" pitchFamily="34" charset="0"/>
              <a:buChar char="-"/>
            </a:pPr>
            <a:r>
              <a:rPr lang="nus-SS" sz="1200" dirty="0">
                <a:solidFill>
                  <a:srgbClr val="000000"/>
                </a:solidFill>
                <a:latin typeface="Calibri" panose="020F0502020204030204" pitchFamily="34" charset="0"/>
                <a:ea typeface="Calibri" panose="020F0502020204030204" pitchFamily="34" charset="0"/>
                <a:cs typeface="Calibri" panose="020F0502020204030204" pitchFamily="34" charset="0"/>
              </a:rPr>
              <a:t>Käni pi̱ ti kɔ̱a̱c kɔ̱a̱a̱c.</a:t>
            </a:r>
          </a:p>
          <a:p>
            <a:pPr marL="182667" indent="-182667">
              <a:lnSpc>
                <a:spcPct val="100000"/>
              </a:lnSpc>
              <a:spcAft>
                <a:spcPts val="0"/>
              </a:spcAft>
              <a:buFont typeface="Arial" panose="020B0604020202020204" pitchFamily="34" charset="0"/>
              <a:buChar char="•"/>
            </a:pPr>
            <a:r>
              <a:rPr lang="nus-SS" sz="1200" dirty="0">
                <a:latin typeface="Calibri" panose="020F0502020204030204" pitchFamily="34" charset="0"/>
                <a:cs typeface="Calibri" panose="020F0502020204030204" pitchFamily="34" charset="0"/>
              </a:rPr>
              <a:t>Käni dia̱a̱ni. Dia̱a̱ni kɛ kuak ti gɔw ti lɛɛy rɔ̱, mi law kɛnɛ lith ti deri la̱th rɛy muɔ̱ru kɛnɛ cul cɔadu ba mur kulɛ jakä kɔ̱c kɛnɛ ɣöö bɛ thiɛl mi bɛc gua̱a̱th tuɔɔk tɔ̱ɔ̱c.  Deri kɛ kɔk kä thuuk wal kiɛ thuuk kuakni min di̱i̱t.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us-SS" sz="1200" i="1" dirty="0">
                <a:latin typeface="Calibri" panose="020F0502020204030204" pitchFamily="34" charset="0"/>
                <a:cs typeface="Calibri" panose="020F0502020204030204" pitchFamily="34" charset="0"/>
              </a:rPr>
              <a:t>Läär kä ram min rial la̱t ikä: deri läär kɛ kui̱ dia̱a̱ni päl kiɛ deri jɛ lat kɛ duɔ̱ɔ̱p dɔ̱diɛn mi jiäk ta̱a̱ in ca latni jɛ kɛ nɛy tin te rɛy la̱t.</a:t>
            </a:r>
          </a:p>
          <a:p>
            <a:endParaRPr lang="en-AU" dirty="0">
              <a:latin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21</a:t>
            </a:fld>
            <a:endParaRPr lang="en-AU"/>
          </a:p>
        </p:txBody>
      </p:sp>
    </p:spTree>
    <p:extLst>
      <p:ext uri="{BB962C8B-B14F-4D97-AF65-F5344CB8AC3E}">
        <p14:creationId xmlns:p14="http://schemas.microsoft.com/office/powerpoint/2010/main" val="2634328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Ɣɔ̱n mi cie kɛ ta̱a̱ teekä kiɛ päl wec piny mi bi ji̱ luäk kɛ lɔ̱a̱ŋ. </a:t>
            </a:r>
          </a:p>
          <a:p>
            <a:pPr marL="180000" indent="-18000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Ŋäcni rɔ kɛ nɛy kɔ̱kiɛn – moc rɔ thaak kɛ ciëëmuɔɔri, yɔ̱tni mäthniku ikä kiɛ wër ja̱l kiɛ mi̱thni kɛ kɛ kɛɛl, kä ruacni kɛ ji̱ thieekädu.</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22</a:t>
            </a:fld>
            <a:endParaRPr lang="en-AU"/>
          </a:p>
        </p:txBody>
      </p:sp>
    </p:spTree>
    <p:extLst>
      <p:ext uri="{BB962C8B-B14F-4D97-AF65-F5344CB8AC3E}">
        <p14:creationId xmlns:p14="http://schemas.microsoft.com/office/powerpoint/2010/main" val="1579859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Deri tekɛ ti deri ŋa̱c cäŋ wi̱i̱du mëë jiɛni thi̱n kɛnɛ ta̱a̱ ciɛɛŋädun min dee ji̱ luäk kɛ yiën nyuuthni ŋuɔɔt dapä.  </a:t>
            </a:r>
          </a:p>
          <a:p>
            <a:pPr marL="180000" indent="-18000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Tha̱a̱ŋ kä tɔ̱tɔ̱ gɔwkɛ ɛni ɣöö tha̱a̱ŋkiɛn /ca rɔ̱ lot. Ruacni kɛ däktöru kiɛ gääŋ ji̱ jua̱thni mi kui̱ci luɔt kä ti̱ti̱.</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23</a:t>
            </a:fld>
            <a:endParaRPr lang="en-AU"/>
          </a:p>
        </p:txBody>
      </p:sp>
    </p:spTree>
    <p:extLst>
      <p:ext uri="{BB962C8B-B14F-4D97-AF65-F5344CB8AC3E}">
        <p14:creationId xmlns:p14="http://schemas.microsoft.com/office/powerpoint/2010/main" val="115145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nus-SS" sz="1200" dirty="0">
                <a:latin typeface="Calibri" panose="020F0502020204030204" pitchFamily="34" charset="0"/>
                <a:ea typeface="Calibri" panose="020F0502020204030204" pitchFamily="34" charset="0"/>
                <a:cs typeface="Times New Roman" panose="02020603050405020304" pitchFamily="18" charset="0"/>
              </a:rPr>
              <a:t>Ruacni kɛ däktöru kiɛ gääŋ ji̱ jua̱thni mi:</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bumɛ ɛlɔ̱ŋ kɛ ji̱ ɛn ɣöö bi te rɛy ŋuɔɔt dapä </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ŋɔ̱a̱ŋkɛ ji̱ ɛ nyuuthni ŋuɔɔt dapä kiɛ mi pen kɛni ɣöö bi duɔ̱ɔ̱r mi nhɔki la̱t ni ciaŋ rɛy teekädu.</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diɛɛri kɛ kui̱ puɔlä pua̱a̱nydu.</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24</a:t>
            </a:fld>
            <a:endParaRPr lang="en-AU"/>
          </a:p>
        </p:txBody>
      </p:sp>
    </p:spTree>
    <p:extLst>
      <p:ext uri="{BB962C8B-B14F-4D97-AF65-F5344CB8AC3E}">
        <p14:creationId xmlns:p14="http://schemas.microsoft.com/office/powerpoint/2010/main" val="4089060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cs typeface="Calibri" panose="020F0502020204030204" pitchFamily="34" charset="0"/>
              </a:rPr>
              <a:t>Kä A̱-tha̱ra̱l-ya, tëëkɛ dup ti gööl ti te thi̱n dee ji̱ luäk kɛ yiëndu kɛ nyuuthni ŋuɔɔt dapä.</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Läthni cäŋ piny mi bi däktöru gui̱l kɛ jɛ kiɛ gääŋ ji̱ jua̱thni kɛ ruac kɛ kui̱ dupni ti gööl kä jek wäl in lotrɔ kɛ ji̱.</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Calibri" panose="020F0502020204030204" pitchFamily="34" charset="0"/>
              </a:rPr>
              <a:t>Dee däktör wal gɔ̱r bä kɛ kui̱du ti dee ji̱ jakä ɣöö bi lɔcdu gɔa.</a:t>
            </a:r>
          </a:p>
          <a:p>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443A42E-F4A1-4896-B86E-D52BA6B6CCC7}" type="slidenum">
              <a:rPr lang="en-AU" smtClean="0"/>
              <a:t>25</a:t>
            </a:fld>
            <a:endParaRPr lang="en-AU"/>
          </a:p>
        </p:txBody>
      </p:sp>
    </p:spTree>
    <p:extLst>
      <p:ext uri="{BB962C8B-B14F-4D97-AF65-F5344CB8AC3E}">
        <p14:creationId xmlns:p14="http://schemas.microsoft.com/office/powerpoint/2010/main" val="1722427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us-SS" sz="1200" dirty="0">
                <a:latin typeface="Calibri" panose="020F0502020204030204" pitchFamily="34" charset="0"/>
                <a:ea typeface="Calibri" panose="020F0502020204030204" pitchFamily="34" charset="0"/>
                <a:cs typeface="Times New Roman" panose="02020603050405020304" pitchFamily="18" charset="0"/>
              </a:rPr>
              <a:t>Gɔaɛ ɛlɔ̱ŋ ɛn ɣöö deri cieŋ ɛ puɔl puɔ̱nydu kɛ kɔr ŋuɔɔt dapä. </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26</a:t>
            </a:fld>
            <a:endParaRPr lang="en-AU"/>
          </a:p>
        </p:txBody>
      </p:sp>
    </p:spTree>
    <p:extLst>
      <p:ext uri="{BB962C8B-B14F-4D97-AF65-F5344CB8AC3E}">
        <p14:creationId xmlns:p14="http://schemas.microsoft.com/office/powerpoint/2010/main" val="4158217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nus-SS" sz="1200" dirty="0">
                <a:latin typeface="Calibri" panose="020F0502020204030204" pitchFamily="34" charset="0"/>
                <a:ea typeface="Calibri" panose="020F0502020204030204" pitchFamily="34" charset="0"/>
                <a:cs typeface="Times New Roman" panose="02020603050405020304" pitchFamily="18" charset="0"/>
              </a:rPr>
              <a:t>Ta̱a̱ puɔlä pua̱a̱nydu gɛɛrɛ rɔ kɛ kɔr ŋuɔɔt dapä. Thia̱kɛ ɛlɔ̱ŋ ɛn ɣöö deri jua̱th ti̱ti̱ jek: </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juey lɔaac – ce̱tkɛ, kɛ̈c lɔaac kiɛ käp riɛm cuɔ̱ŋ</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juey cɔ̱ɔ̱ni – gua̱a̱th in ci cɔ̱wku thiɛl lua̱ŋ kä dee kɛ töl ɛ thia̱k ɛlɔ̱ŋ.</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käth in 2 juey thokëër – mi ci riɛmdu thia̱a̱ŋ kɛ thoker mi di̱i̱t, mi dee tha̱a̱ŋ cuŋni pua̱a̱nydu ŋar ŋar</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juey ŋithä – juey mi la yär ŋiɛthdu</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Tha̱a̱ŋ ka̱n-thani.</a:t>
            </a:r>
          </a:p>
          <a:p>
            <a:pPr marL="0" indent="0" defTabSz="966612">
              <a:buFont typeface="Arial" panose="020B0604020202020204" pitchFamily="34" charset="0"/>
              <a:buNone/>
              <a:defRPr/>
            </a:pPr>
            <a:r>
              <a:rPr lang="nus-SS" sz="1200" dirty="0">
                <a:latin typeface="Calibri" panose="020F0502020204030204" pitchFamily="34" charset="0"/>
                <a:ea typeface="Calibri" panose="020F0502020204030204" pitchFamily="34" charset="0"/>
                <a:cs typeface="Times New Roman" panose="02020603050405020304" pitchFamily="18" charset="0"/>
              </a:rPr>
              <a:t>Gɔaɛ ɛlɔ̱ŋ ɛn ɣöö bi pual pua̱a̱nydu tit kɛ kɔr ŋuɔɔt dapä.</a:t>
            </a: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27</a:t>
            </a:fld>
            <a:endParaRPr lang="en-AU"/>
          </a:p>
        </p:txBody>
      </p:sp>
    </p:spTree>
    <p:extLst>
      <p:ext uri="{BB962C8B-B14F-4D97-AF65-F5344CB8AC3E}">
        <p14:creationId xmlns:p14="http://schemas.microsoft.com/office/powerpoint/2010/main" val="3797998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nus-SS" sz="1200" dirty="0">
                <a:latin typeface="Calibri" panose="020F0502020204030204" pitchFamily="34" charset="0"/>
                <a:ea typeface="Calibri" panose="020F0502020204030204" pitchFamily="34" charset="0"/>
                <a:cs typeface="Times New Roman" panose="02020603050405020304" pitchFamily="18" charset="0"/>
              </a:rPr>
              <a:t>Tëëkɛ ti ŋuan ti deri la̱t ti dëë ji̱ jakä cieŋ kɛ pual pua̱a̱ny kɛ kɔr ŋuɔɔt dapä.</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28</a:t>
            </a:fld>
            <a:endParaRPr lang="en-AU"/>
          </a:p>
        </p:txBody>
      </p:sp>
    </p:spTree>
    <p:extLst>
      <p:ext uri="{BB962C8B-B14F-4D97-AF65-F5344CB8AC3E}">
        <p14:creationId xmlns:p14="http://schemas.microsoft.com/office/powerpoint/2010/main" val="2041310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Calibri" panose="020F0502020204030204" pitchFamily="34" charset="0"/>
              </a:rPr>
              <a:t>Ɣɔ̱nɛ ɛn ɣöö bi buɔ̱m puɔlä pua̱a̱ny la̱th lät.</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Calibri" panose="020F0502020204030204" pitchFamily="34" charset="0"/>
              </a:rPr>
              <a:t>Cam kuan ti gɔw, ce̱tkɛ dɛy jiɛɛn ti tekɛ biɛɛl ti gɔw kɛnɛ juɔli, bɛl, ri̱ŋ mi dak thiɔlɛ, man pɛ̈lɛ̈ɛ̈k, rec, töpu, ruɔŋ thɔ̱kä kɛnɛ kuay, cak, cak ti ruɔt,</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Calibri" panose="020F0502020204030204" pitchFamily="34" charset="0"/>
              </a:rPr>
              <a:t>Pekdɛ̱:</a:t>
            </a:r>
          </a:p>
          <a:p>
            <a:pPr marL="381600" lvl="1" indent="-181240" defTabSz="966612">
              <a:buFontTx/>
              <a:buChar char="-"/>
              <a:defRPr/>
            </a:pPr>
            <a:r>
              <a:rPr lang="nus-SS" sz="1200" dirty="0">
                <a:latin typeface="Calibri" panose="020F0502020204030204" pitchFamily="34" charset="0"/>
                <a:ea typeface="Calibri" panose="020F0502020204030204" pitchFamily="34" charset="0"/>
                <a:cs typeface="Calibri" panose="020F0502020204030204" pitchFamily="34" charset="0"/>
              </a:rPr>
              <a:t>kuan ti ci thia̱a̱ŋ kɛ thoker, ce̱tkɛ juraayni, ëëyni, dambööni, tin la luɛ̈thkɛ, liɛm liɛɛm</a:t>
            </a:r>
          </a:p>
          <a:p>
            <a:pPr marL="381600" lvl="1" indent="-181240" defTabSz="966612">
              <a:buFontTx/>
              <a:buChar char="-"/>
              <a:defRPr/>
            </a:pPr>
            <a:r>
              <a:rPr lang="nus-SS" sz="1200" dirty="0">
                <a:latin typeface="Calibri" panose="020F0502020204030204" pitchFamily="34" charset="0"/>
                <a:ea typeface="Calibri" panose="020F0502020204030204" pitchFamily="34" charset="0"/>
                <a:cs typeface="Calibri" panose="020F0502020204030204" pitchFamily="34" charset="0"/>
              </a:rPr>
              <a:t>maath ti ci thia̱a̱ŋ kɛ thoker, ce̱tkɛ maath ti kɔ̱a̱c kɔ̱a̱a̱c, maath mi com, ŋa̱a̱ri kiɛ maath tin tekɛ buɔ̱m</a:t>
            </a:r>
          </a:p>
          <a:p>
            <a:pPr marL="381600" lvl="1" indent="-181240" defTabSz="966612">
              <a:buFontTx/>
              <a:buChar char="-"/>
              <a:defRPr/>
            </a:pPr>
            <a:r>
              <a:rPr lang="nus-SS" sz="1200" dirty="0">
                <a:latin typeface="Calibri" panose="020F0502020204030204" pitchFamily="34" charset="0"/>
                <a:ea typeface="Calibri" panose="020F0502020204030204" pitchFamily="34" charset="0"/>
                <a:cs typeface="Calibri" panose="020F0502020204030204" pitchFamily="34" charset="0"/>
              </a:rPr>
              <a:t>Kuan ti ca kɛl, ce̱tkɛ kuän pɔtatöö, kuan ti cuɔm cuɔɔm, tam taamni.</a:t>
            </a:r>
          </a:p>
          <a:p>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443A42E-F4A1-4896-B86E-D52BA6B6CCC7}" type="slidenum">
              <a:rPr lang="en-AU" smtClean="0"/>
              <a:t>29</a:t>
            </a:fld>
            <a:endParaRPr lang="en-AU"/>
          </a:p>
        </p:txBody>
      </p:sp>
    </p:spTree>
    <p:extLst>
      <p:ext uri="{BB962C8B-B14F-4D97-AF65-F5344CB8AC3E}">
        <p14:creationId xmlns:p14="http://schemas.microsoft.com/office/powerpoint/2010/main" val="182412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en-AU" sz="1200" b="1"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Puɔ̱nydä</a:t>
            </a:r>
            <a:r>
              <a:rPr lang="en-AU" sz="1200" b="1"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1"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Pua̱l</a:t>
            </a:r>
            <a:r>
              <a:rPr lang="en-AU" sz="1200" b="1"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1"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Pua̱nydä</a:t>
            </a:r>
            <a:r>
              <a:rPr lang="en-AU" sz="1200" b="1"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ɛ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duŋ</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latin typeface="Calibri" panose="020F0502020204030204" pitchFamily="34" charset="0"/>
                <a:cs typeface="Calibri" panose="020F0502020204030204" pitchFamily="34" charset="0"/>
              </a:rPr>
              <a:t>ŋi̱i̱cä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ɣöö</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latin typeface="Calibri" panose="020F0502020204030204" pitchFamily="34" charset="0"/>
                <a:cs typeface="Calibri" panose="020F0502020204030204" pitchFamily="34" charset="0"/>
              </a:rPr>
              <a:t>ba</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ji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manädhämɛni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kɛnɛ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dirty="0" err="1">
                <a:solidFill>
                  <a:schemeClr val="tx1"/>
                </a:solidFill>
                <a:latin typeface="Calibri" panose="020F0502020204030204" pitchFamily="34" charset="0"/>
                <a:cs typeface="Calibri" panose="020F0502020204030204" pitchFamily="34" charset="0"/>
              </a:rPr>
              <a:t>ŋi̱i̱c</a:t>
            </a:r>
            <a:r>
              <a:rPr lang="en-AU" sz="1200" dirty="0">
                <a:solidFill>
                  <a:schemeClr val="tx1"/>
                </a:solidFill>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luäk</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tho̱p</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läri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puɔlä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pua̱ny</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mään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ci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jiɛn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wi̱cnikiɛn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kɛnɛ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mään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tin ci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kɔŋ</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la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nɛy</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ca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rɔ</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ba̱r</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wi̱cnikiɛn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kui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ko̱ri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Comɛ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naath</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bä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ɣöö</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bi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naath</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rua̱c</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mään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kui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puɔlä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pua̱nydiɛn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p>
          <a:p>
            <a:pPr defTabSz="966612" rtl="0">
              <a:lnSpc>
                <a:spcPct val="90000"/>
              </a:lnSpc>
              <a:spcBef>
                <a:spcPts val="634"/>
              </a:spcBef>
              <a:defRPr/>
            </a:pP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nyin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kern="1200" baseline="0" dirty="0" err="1">
                <a:solidFill>
                  <a:schemeClr val="tx1"/>
                </a:solidFill>
                <a:latin typeface="Calibri" panose="020F0502020204030204" pitchFamily="34" charset="0"/>
                <a:ea typeface="+mn-ea"/>
                <a:cs typeface="Calibri" panose="020F0502020204030204" pitchFamily="34" charset="0"/>
              </a:rPr>
              <a:t>ŋi̱i̱cä</a:t>
            </a:r>
            <a:r>
              <a:rPr lang="en-AU" sz="12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kiɛ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kua̱k</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kern="1200" baseline="0" dirty="0" err="1">
                <a:solidFill>
                  <a:schemeClr val="tx1"/>
                </a:solidFill>
                <a:latin typeface="Calibri" panose="020F0502020204030204" pitchFamily="34" charset="0"/>
                <a:ea typeface="+mn-ea"/>
                <a:cs typeface="Calibri" panose="020F0502020204030204" pitchFamily="34" charset="0"/>
              </a:rPr>
              <a:t>ŋi̱i̱cä</a:t>
            </a:r>
            <a:r>
              <a:rPr lang="en-AU" sz="12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tho̱p</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riɛ̱tni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kiɛ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rua̱cni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guɔ̱r</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rɔ</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ca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ja̱k</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diit</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kui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rua̱cni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puɔ̱lä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pua̱ny</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gɔw</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ɛlɔŋ</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cëtkɛ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min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tëë</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cia̱ŋ</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pua̱l</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pua̱ny</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cär</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lɔa̱c</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gɔw</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gua̱th</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in ci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da̱p</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cuɔŋ</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kiɛ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pua̱l</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pua̱ny</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kui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tɔcä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luɔ̱m</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a:t>
            </a:r>
          </a:p>
          <a:p>
            <a:pPr defTabSz="966612" rtl="0">
              <a:lnSpc>
                <a:spcPct val="90000"/>
              </a:lnSpc>
              <a:spcBef>
                <a:spcPts val="634"/>
              </a:spcBef>
              <a:defRPr/>
            </a:pP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Gui̱l</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sng" strike="noStrike" dirty="0">
                <a:solidFill>
                  <a:schemeClr val="tx1"/>
                </a:solidFill>
                <a:highlight>
                  <a:srgbClr val="000000">
                    <a:alpha val="0"/>
                  </a:srgbClr>
                </a:highlight>
                <a:latin typeface="Calibri" panose="020F0502020204030204" pitchFamily="34" charset="0"/>
                <a:cs typeface="Calibri" panose="020F0502020204030204" pitchFamily="34" charset="0"/>
              </a:rPr>
              <a:t>jeanhailes.org.au</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lär</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mi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ro̱ŋ</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kɛnɛ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tin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dia̱l</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tin ca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gɔa̱r</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pi̱ny</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kui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tho̱pä</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riɛ̱tni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kiɛ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rua̱cni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tin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tëë</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thi̱n</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Thok</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kawayni</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kɛnɛ</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thuk</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 tin </a:t>
            </a:r>
            <a:r>
              <a:rPr lang="en-AU" sz="1200" b="0" i="0" u="none" strike="noStrike" dirty="0" err="1">
                <a:solidFill>
                  <a:schemeClr val="tx1"/>
                </a:solidFill>
                <a:highlight>
                  <a:srgbClr val="000000">
                    <a:alpha val="0"/>
                  </a:srgbClr>
                </a:highlight>
                <a:latin typeface="Calibri" panose="020F0502020204030204" pitchFamily="34" charset="0"/>
                <a:cs typeface="Calibri" panose="020F0502020204030204" pitchFamily="34" charset="0"/>
              </a:rPr>
              <a:t>kɔŋ</a:t>
            </a:r>
            <a:r>
              <a:rPr lang="en-AU" sz="1200" b="0" i="0" u="none" strike="noStrike" dirty="0">
                <a:solidFill>
                  <a:schemeClr val="tx1"/>
                </a:solidFill>
                <a:highlight>
                  <a:srgbClr val="000000">
                    <a:alpha val="0"/>
                  </a:srgbClr>
                </a:highligh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3</a:t>
            </a:fld>
            <a:endParaRPr lang="en-AU"/>
          </a:p>
        </p:txBody>
      </p:sp>
    </p:spTree>
    <p:extLst>
      <p:ext uri="{BB962C8B-B14F-4D97-AF65-F5344CB8AC3E}">
        <p14:creationId xmlns:p14="http://schemas.microsoft.com/office/powerpoint/2010/main" val="1146109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Mi mäthi kɛ kɔaŋ, /cu pek mi bääl kubay 1 bi math kɛ cäŋ kɛl.</a:t>
            </a:r>
          </a:p>
          <a:p>
            <a:pPr marL="181240" indent="-181240" defTabSz="966612">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/Cu mäth kɛ taab.</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30</a:t>
            </a:fld>
            <a:endParaRPr lang="en-AU"/>
          </a:p>
        </p:txBody>
      </p:sp>
    </p:spTree>
    <p:extLst>
      <p:ext uri="{BB962C8B-B14F-4D97-AF65-F5344CB8AC3E}">
        <p14:creationId xmlns:p14="http://schemas.microsoft.com/office/powerpoint/2010/main" val="2272022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Lätni ŋa̱a̱ri puɔlä pua̱a̱ny - ɣɔ̱nɛ ɛn ɣöö bi lät kɛ pek mi cop digiɛɛkni ti 30 ni ciaŋ.</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Deri wä ja̱l, deri kɛt, deri gɛɛr kɛ ɣa̱nyjɛlɛ, la̱t rɛy kakä kiɛ lät ciëŋ.</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/Cu nyuur kɛ gua̱a̱th mi bäär – ɣɔ̱nɛ ɛn ɣöö bi rɔ jiɛc kä jeli mi ci digiɛɛkni ti 30 cop.</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31</a:t>
            </a:fld>
            <a:endParaRPr lang="en-AU"/>
          </a:p>
        </p:txBody>
      </p:sp>
    </p:spTree>
    <p:extLst>
      <p:ext uri="{BB962C8B-B14F-4D97-AF65-F5344CB8AC3E}">
        <p14:creationId xmlns:p14="http://schemas.microsoft.com/office/powerpoint/2010/main" val="2673952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Kɛ ɣöö dëë ji̱ luäk kä dee cɔ̱wku buɔ̱m, lätni ŋa̱a̱ri ce̱tkɛ köt kanabɛni, wuɔ̱r mi tɔt kiɛ ja̱l kɛ pɛ̈th, yuɔ̱r kiɛ döny.</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Kɛ ɣöö bi cieŋ ɛ bum, lätni ŋar kɛ kui̱ wec, tai chi, rieny, kiɛ döny.</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32</a:t>
            </a:fld>
            <a:endParaRPr lang="en-AU"/>
          </a:p>
        </p:txBody>
      </p:sp>
    </p:spTree>
    <p:extLst>
      <p:ext uri="{BB962C8B-B14F-4D97-AF65-F5344CB8AC3E}">
        <p14:creationId xmlns:p14="http://schemas.microsoft.com/office/powerpoint/2010/main" val="11282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0000"/>
              </a:lnSpc>
              <a:spcAft>
                <a:spcPts val="0"/>
              </a:spcAft>
              <a:defRPr/>
            </a:pPr>
            <a:r>
              <a:rPr lang="nus-SS" sz="1200" dirty="0">
                <a:latin typeface="Calibri" panose="020F0502020204030204" pitchFamily="34" charset="0"/>
                <a:ea typeface="Calibri" panose="020F0502020204030204" pitchFamily="34" charset="0"/>
                <a:cs typeface="Calibri" panose="020F0502020204030204" pitchFamily="34" charset="0"/>
              </a:rPr>
              <a:t>Gɔ̱r duɔ̱ɔ̱r rɛy wargakniku kɛ gui̱lu kɛ däktöru kä kɛɛl kɛ ruɔ̱n kɛ thëmdɛ kɛ puɔ̱nydu, a cäŋ puɔl puɔ̱nydu. Ɛn däktör bɛ: </a:t>
            </a:r>
          </a:p>
          <a:p>
            <a:pPr marL="181240" indent="-181240" defTabSz="966612">
              <a:lnSpc>
                <a:spcPct val="100000"/>
              </a:lnSpc>
              <a:spcAft>
                <a:spcPts val="0"/>
              </a:spcAft>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Calibri" panose="020F0502020204030204" pitchFamily="34" charset="0"/>
              </a:rPr>
              <a:t>ji̱ thɛm mi gɔa ja̱l riɛmdu kɛnɛ riɛm thokëër </a:t>
            </a:r>
          </a:p>
          <a:p>
            <a:pPr marL="181240" indent="-181240" defTabSz="966612">
              <a:lnSpc>
                <a:spcPct val="100000"/>
              </a:lnSpc>
              <a:spcAft>
                <a:spcPts val="0"/>
              </a:spcAft>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Calibri" panose="020F0502020204030204" pitchFamily="34" charset="0"/>
              </a:rPr>
              <a:t>ji̱ guic mi ŋot cɔ̱wku kɛ buɔ̱m </a:t>
            </a:r>
          </a:p>
          <a:p>
            <a:pPr marL="181240" indent="-181240" defTabSz="966612">
              <a:lnSpc>
                <a:spcPct val="100000"/>
              </a:lnSpc>
              <a:spcAft>
                <a:spcPts val="0"/>
              </a:spcAft>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Calibri" panose="020F0502020204030204" pitchFamily="34" charset="0"/>
              </a:rPr>
              <a:t>ji̱ la̱r them tin deri ka̱n kɛ ɣöö dëë kulɛ rialikä ɛn ɣöö thiɛlɛ ji̱ ka̱n-tha puɔ̱ɔ̱nydu. </a:t>
            </a:r>
          </a:p>
          <a:p>
            <a:pPr defTabSz="966612">
              <a:lnSpc>
                <a:spcPct val="100000"/>
              </a:lnSpc>
              <a:spcAft>
                <a:spcPts val="0"/>
              </a:spcAft>
              <a:defRPr/>
            </a:pPr>
            <a:r>
              <a:rPr lang="nus-SS" sz="1200" dirty="0">
                <a:latin typeface="Calibri" panose="020F0502020204030204" pitchFamily="34" charset="0"/>
                <a:cs typeface="Calibri" panose="020F0502020204030204" pitchFamily="34" charset="0"/>
              </a:rPr>
              <a:t>Mi cɛ tekɛ riɛk mi ca jek kɛ pɛ̈th, bɛ thia̱k kɛ ɣöö dëë luäŋ kɛ muɔ̱c wal. Kɛ jɛn duɔ̱ɔ̱p ɛmɛ bi tekɛ baŋ ti bi jek pual pua̱a̱ny ɛ nyɔk.</a:t>
            </a:r>
          </a:p>
          <a:p>
            <a:pPr>
              <a:lnSpc>
                <a:spcPct val="100000"/>
              </a:lnSpc>
              <a:spcAft>
                <a:spcPts val="0"/>
              </a:spcAft>
            </a:pPr>
            <a:endParaRPr lang="en-AU" sz="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0"/>
              </a:spcAft>
            </a:pPr>
            <a:r>
              <a:rPr lang="nus-SS" sz="1200" i="1" dirty="0">
                <a:latin typeface="Calibri" panose="020F0502020204030204" pitchFamily="34" charset="0"/>
                <a:ea typeface="Calibri" panose="020F0502020204030204" pitchFamily="34" charset="0"/>
                <a:cs typeface="Calibri" panose="020F0502020204030204" pitchFamily="34" charset="0"/>
              </a:rPr>
              <a:t>Läär kä ram min rial la̱t ikä: nɛy tin te rɛy la̱t mi ŋäc kɛn ta̱a̱ thëm, deri dup thëm tin te piny lar. Deri ŋot kɛ mi gui̱li </a:t>
            </a:r>
            <a:r>
              <a:rPr lang="nus-SS" sz="1200" i="0" dirty="0">
                <a:latin typeface="Calibri" panose="020F0502020204030204" pitchFamily="34" charset="0"/>
                <a:ea typeface="Calibri" panose="020F0502020204030204" pitchFamily="34" charset="0"/>
                <a:cs typeface="Calibri" panose="020F0502020204030204" pitchFamily="34" charset="0"/>
              </a:rPr>
              <a:t>gua̱a̱th thëm </a:t>
            </a:r>
            <a:r>
              <a:rPr lang="nus-SS" sz="1200" i="1" dirty="0">
                <a:latin typeface="Calibri" panose="020F0502020204030204" pitchFamily="34" charset="0"/>
                <a:ea typeface="Calibri" panose="020F0502020204030204" pitchFamily="34" charset="0"/>
                <a:cs typeface="Calibri" panose="020F0502020204030204" pitchFamily="34" charset="0"/>
              </a:rPr>
              <a:t>kɛ kui̱ kä tëë ca tɔ̱w rɛy lääri ŋi̱i̱cä kɛɛl yɛnɛ nɛɛku kɛ gua̱a̱th mi lotrɔ.</a:t>
            </a:r>
          </a:p>
          <a:p>
            <a:pPr>
              <a:lnSpc>
                <a:spcPct val="100000"/>
              </a:lnSpc>
              <a:spcAft>
                <a:spcPts val="0"/>
              </a:spcAft>
            </a:pPr>
            <a:endParaRPr lang="en-AU" sz="12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Aft>
                <a:spcPts val="0"/>
              </a:spcAft>
            </a:pPr>
            <a:r>
              <a:rPr lang="nus-SS" sz="1200" dirty="0">
                <a:latin typeface="Calibri" panose="020F0502020204030204" pitchFamily="34" charset="0"/>
                <a:ea typeface="Calibri" panose="020F0502020204030204" pitchFamily="34" charset="0"/>
                <a:cs typeface="Calibri" panose="020F0502020204030204" pitchFamily="34" charset="0"/>
              </a:rPr>
              <a:t>Ŋotni kɛ mi thɛ̈mji ni ciaŋ kä ba puɔ̱nydu thɛm kɛ jua̱th diaa ti gööl kɛ jek jua̱th kiɛ luäŋdɛ kɛ wal kɛ pɛ̈th.</a:t>
            </a:r>
          </a:p>
          <a:p>
            <a:pPr>
              <a:lnSpc>
                <a:spcPct val="100000"/>
              </a:lnSpc>
              <a:spcAft>
                <a:spcPts val="0"/>
              </a:spcAft>
            </a:pPr>
            <a:r>
              <a:rPr lang="nus-SS" sz="1200" dirty="0">
                <a:latin typeface="Calibri" panose="020F0502020204030204" pitchFamily="34" charset="0"/>
                <a:ea typeface="Calibri" panose="020F0502020204030204" pitchFamily="34" charset="0"/>
                <a:cs typeface="Calibri" panose="020F0502020204030204" pitchFamily="34" charset="0"/>
              </a:rPr>
              <a:t>Teni:</a:t>
            </a:r>
          </a:p>
          <a:p>
            <a:pPr marL="180000" indent="-180000">
              <a:lnSpc>
                <a:spcPct val="100000"/>
              </a:lnSpc>
              <a:spcAft>
                <a:spcPts val="0"/>
              </a:spcAft>
              <a:buFont typeface="Arial" panose="020B0604020202020204" pitchFamily="34" charset="0"/>
              <a:buChar char="•"/>
              <a:tabLst>
                <a:tab pos="241653" algn="l"/>
                <a:tab pos="483306" algn="l"/>
              </a:tabLst>
            </a:pPr>
            <a:r>
              <a:rPr lang="nus-SS" sz="1200" dirty="0">
                <a:latin typeface="Calibri" panose="020F0502020204030204" pitchFamily="34" charset="0"/>
                <a:ea typeface="Calibri" panose="020F0502020204030204" pitchFamily="34" charset="0"/>
                <a:cs typeface="Calibri" panose="020F0502020204030204" pitchFamily="34" charset="0"/>
              </a:rPr>
              <a:t>ja̱l riɛm mi gɔa, thiɔl amäni thëm thokëër riɛm   </a:t>
            </a:r>
          </a:p>
          <a:p>
            <a:pPr marL="180000" indent="-180000">
              <a:lnSpc>
                <a:spcPct val="100000"/>
              </a:lnSpc>
              <a:spcAft>
                <a:spcPts val="0"/>
              </a:spcAft>
              <a:buFont typeface="Arial" panose="020B0604020202020204" pitchFamily="34" charset="0"/>
              <a:buChar char="•"/>
              <a:tabLst>
                <a:tab pos="241653" algn="l"/>
                <a:tab pos="483306" algn="l"/>
              </a:tabLst>
            </a:pPr>
            <a:r>
              <a:rPr lang="nus-SS" sz="1200" dirty="0">
                <a:latin typeface="Calibri" panose="020F0502020204030204" pitchFamily="34" charset="0"/>
                <a:ea typeface="Calibri" panose="020F0502020204030204" pitchFamily="34" charset="0"/>
                <a:cs typeface="Calibri" panose="020F0502020204030204" pitchFamily="34" charset="0"/>
              </a:rPr>
              <a:t>Pual cɔ̱ɔ̱ni kɛnɛ gui̱l pua̱a̱ny gubä</a:t>
            </a:r>
          </a:p>
          <a:p>
            <a:pPr marL="180000" indent="-180000">
              <a:lnSpc>
                <a:spcPct val="100000"/>
              </a:lnSpc>
              <a:spcAft>
                <a:spcPts val="0"/>
              </a:spcAft>
              <a:buFont typeface="Arial" panose="020B0604020202020204" pitchFamily="34" charset="0"/>
              <a:buChar char="•"/>
              <a:tabLst>
                <a:tab pos="241653" algn="l"/>
                <a:tab pos="483306" algn="l"/>
              </a:tabLst>
            </a:pPr>
            <a:r>
              <a:rPr lang="nus-SS" sz="1200" dirty="0">
                <a:latin typeface="Calibri" panose="020F0502020204030204" pitchFamily="34" charset="0"/>
                <a:ea typeface="Calibri" panose="020F0502020204030204" pitchFamily="34" charset="0"/>
                <a:cs typeface="Calibri" panose="020F0502020204030204" pitchFamily="34" charset="0"/>
              </a:rPr>
              <a:t>thëm thiin rɛy runi 2 kɛ ruɔ̱n kä nɛy tin te run ti – 50-74 </a:t>
            </a:r>
          </a:p>
          <a:p>
            <a:pPr marL="180000" indent="-180000">
              <a:lnSpc>
                <a:spcPct val="100000"/>
              </a:lnSpc>
              <a:spcAft>
                <a:spcPts val="0"/>
              </a:spcAft>
              <a:buFont typeface="Arial" panose="020B0604020202020204" pitchFamily="34" charset="0"/>
              <a:buChar char="•"/>
              <a:tabLst>
                <a:tab pos="241653" algn="l"/>
                <a:tab pos="483306" algn="l"/>
              </a:tabLst>
            </a:pPr>
            <a:r>
              <a:rPr lang="nus-SS" sz="1200" dirty="0">
                <a:latin typeface="Calibri" panose="020F0502020204030204" pitchFamily="34" charset="0"/>
                <a:ea typeface="Calibri" panose="020F0502020204030204" pitchFamily="34" charset="0"/>
                <a:cs typeface="Calibri" panose="020F0502020204030204" pitchFamily="34" charset="0"/>
              </a:rPr>
              <a:t>thëm wath dapä mi ci run 5 thuɔ̱k kä nɛy tin te run ti – 25-74</a:t>
            </a:r>
          </a:p>
          <a:p>
            <a:pPr marL="180000" indent="-180000">
              <a:lnSpc>
                <a:spcPct val="100000"/>
              </a:lnSpc>
              <a:spcAft>
                <a:spcPts val="0"/>
              </a:spcAft>
              <a:buFont typeface="Arial" panose="020B0604020202020204" pitchFamily="34" charset="0"/>
              <a:buChar char="•"/>
              <a:tabLst>
                <a:tab pos="241653" algn="l"/>
                <a:tab pos="483306" algn="l"/>
              </a:tabLst>
            </a:pPr>
            <a:r>
              <a:rPr lang="nus-SS" sz="1200" dirty="0">
                <a:latin typeface="Calibri" panose="020F0502020204030204" pitchFamily="34" charset="0"/>
                <a:ea typeface="Calibri" panose="020F0502020204030204" pitchFamily="34" charset="0"/>
                <a:cs typeface="Calibri" panose="020F0502020204030204" pitchFamily="34" charset="0"/>
              </a:rPr>
              <a:t>thëm jua̱th ka̱n-tha mi te rɛy ci̱i̱n kɛ kɔr runi 2 kä nɛy tin te run ti – 50-74.</a:t>
            </a:r>
          </a:p>
          <a:p>
            <a:endParaRPr lang="en-AU"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443A42E-F4A1-4896-B86E-D52BA6B6CCC7}" type="slidenum">
              <a:rPr lang="en-AU" smtClean="0"/>
              <a:t>33</a:t>
            </a:fld>
            <a:endParaRPr lang="en-AU"/>
          </a:p>
        </p:txBody>
      </p:sp>
    </p:spTree>
    <p:extLst>
      <p:ext uri="{BB962C8B-B14F-4D97-AF65-F5344CB8AC3E}">
        <p14:creationId xmlns:p14="http://schemas.microsoft.com/office/powerpoint/2010/main" val="4239119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Kɛ tha̱a̱ŋ gua̱thni kɛn tin diaal tin ca lat /cikɛ rɔ̱ŋ kɛ ɣöö dëë puɔ̱nydu jakä puɔl. </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Ruacni kɛ däktöru mi go̱o̱ri wal ti dee pual kɛ puɔ̱nydu kɛ kɔr ŋuɔɔt dapä.</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34</a:t>
            </a:fld>
            <a:endParaRPr lang="en-AU"/>
          </a:p>
        </p:txBody>
      </p:sp>
    </p:spTree>
    <p:extLst>
      <p:ext uri="{BB962C8B-B14F-4D97-AF65-F5344CB8AC3E}">
        <p14:creationId xmlns:p14="http://schemas.microsoft.com/office/powerpoint/2010/main" val="675049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nSpc>
                <a:spcPct val="100000"/>
              </a:lnSpc>
              <a:buFont typeface="Arial" panose="020B0604020202020204" pitchFamily="34" charset="0"/>
              <a:buChar char="•"/>
            </a:pPr>
            <a:r>
              <a:rPr lang="nus-SS" sz="1200" dirty="0">
                <a:latin typeface="Calibri" panose="020F0502020204030204" pitchFamily="34" charset="0"/>
                <a:cs typeface="Calibri" panose="020F0502020204030204" pitchFamily="34" charset="0"/>
              </a:rPr>
              <a:t>Ŋuɔɔt dapä ɛ mi te thi̱n mi la tuɔɔk rɛy teekä.</a:t>
            </a:r>
          </a:p>
          <a:p>
            <a:pPr marL="180000" indent="-180000">
              <a:lnSpc>
                <a:spcPct val="100000"/>
              </a:lnSpc>
              <a:buFont typeface="Arial" panose="020B0604020202020204" pitchFamily="34" charset="0"/>
              <a:buChar char="•"/>
            </a:pPr>
            <a:r>
              <a:rPr lang="nus-SS" sz="1200" dirty="0">
                <a:latin typeface="Calibri" panose="020F0502020204030204" pitchFamily="34" charset="0"/>
                <a:cs typeface="Calibri" panose="020F0502020204030204" pitchFamily="34" charset="0"/>
              </a:rPr>
              <a:t>Mi bum nyuuthni ŋuɔɔt dapä kä ji̱, ruacni kɛ däktöru kiɛ gääŋ ji̱ jua̱thni.</a:t>
            </a:r>
          </a:p>
          <a:p>
            <a:pPr marL="180000" indent="-180000">
              <a:lnSpc>
                <a:spcPct val="100000"/>
              </a:lnSpc>
              <a:buFont typeface="Arial" panose="020B0604020202020204" pitchFamily="34" charset="0"/>
              <a:buChar char="•"/>
            </a:pPr>
            <a:r>
              <a:rPr lang="nus-SS" sz="1200" dirty="0">
                <a:latin typeface="Calibri" panose="020F0502020204030204" pitchFamily="34" charset="0"/>
                <a:cs typeface="Calibri" panose="020F0502020204030204" pitchFamily="34" charset="0"/>
              </a:rPr>
              <a:t>Gɔaɛ ɛn ɣöö bi cieŋ ɛ puɔl puɔ̱nydu rɛy ŋuɔɔt dapä kɛnɛ thuɔ̱kdɛ.</a:t>
            </a:r>
          </a:p>
          <a:p>
            <a:endParaRPr lang="en-AU" dirty="0">
              <a:latin typeface="Calibri" panose="020F0502020204030204" pitchFamily="34" charset="0"/>
              <a:cs typeface="Calibri" panose="020F0502020204030204" pitchFamily="34" charset="0"/>
            </a:endParaRPr>
          </a:p>
          <a:p>
            <a:endParaRPr lang="en-AU"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443A42E-F4A1-4896-B86E-D52BA6B6CCC7}" type="slidenum">
              <a:rPr lang="en-AU" smtClean="0"/>
              <a:t>35</a:t>
            </a:fld>
            <a:endParaRPr lang="en-AU"/>
          </a:p>
        </p:txBody>
      </p:sp>
    </p:spTree>
    <p:extLst>
      <p:ext uri="{BB962C8B-B14F-4D97-AF65-F5344CB8AC3E}">
        <p14:creationId xmlns:p14="http://schemas.microsoft.com/office/powerpoint/2010/main" val="3563334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us-SS" i="1" dirty="0">
                <a:latin typeface="Calibri" panose="020F0502020204030204" pitchFamily="34" charset="0"/>
                <a:cs typeface="Calibri" panose="020F0502020204030204" pitchFamily="34" charset="0"/>
              </a:rPr>
              <a:t>Läär kä ram min rial la̱t ikä</a:t>
            </a:r>
            <a:r>
              <a:rPr lang="nus-SS" sz="1200" i="1" u="none" dirty="0">
                <a:solidFill>
                  <a:srgbClr val="000000"/>
                </a:solidFill>
                <a:latin typeface="Calibri" panose="020F0502020204030204" pitchFamily="34" charset="0"/>
                <a:ea typeface="+mn-ea"/>
                <a:cs typeface="Calibri" panose="020F0502020204030204" pitchFamily="34" charset="0"/>
              </a:rPr>
              <a:t>tho̱pni lääri kɛ kui̱ duëli wal tin te rɛy ciëŋ</a:t>
            </a:r>
            <a:r>
              <a:rPr lang="nus-SS" i="1" dirty="0">
                <a:latin typeface="Calibri" panose="020F0502020204030204" pitchFamily="34" charset="0"/>
                <a:cs typeface="Calibri" panose="020F0502020204030204" pitchFamily="34" charset="0"/>
              </a:rPr>
              <a:t>. </a:t>
            </a:r>
          </a:p>
          <a:p>
            <a:endParaRPr lang="en-AU"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443A42E-F4A1-4896-B86E-D52BA6B6CCC7}" type="slidenum">
              <a:rPr lang="en-AU" smtClean="0"/>
              <a:t>36</a:t>
            </a:fld>
            <a:endParaRPr lang="en-AU"/>
          </a:p>
        </p:txBody>
      </p:sp>
    </p:spTree>
    <p:extLst>
      <p:ext uri="{BB962C8B-B14F-4D97-AF65-F5344CB8AC3E}">
        <p14:creationId xmlns:p14="http://schemas.microsoft.com/office/powerpoint/2010/main" val="119053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nus-SS" sz="1200" b="1" dirty="0">
                <a:latin typeface="Calibri" panose="020F0502020204030204" pitchFamily="34" charset="0"/>
                <a:cs typeface="Calibri" panose="020F0502020204030204" pitchFamily="34" charset="0"/>
              </a:rPr>
              <a:t>Tok ruac kɛ bun kɛ min ŋäc kɛnɛ kɛ kui̱ ŋuɔɔt dapä kɛnɛ tin derɛ nööŋ rɛy puɔlä pua̱a̱nydiɛn.</a:t>
            </a:r>
          </a:p>
          <a:p>
            <a:pPr defTabSz="966612">
              <a:spcAft>
                <a:spcPts val="0"/>
              </a:spcAft>
              <a:defRPr/>
            </a:pPr>
            <a:endParaRPr lang="en-AU" sz="1200" dirty="0">
              <a:latin typeface="Calibri" panose="020F0502020204030204" pitchFamily="34" charset="0"/>
              <a:cs typeface="Calibri" panose="020F0502020204030204" pitchFamily="34" charset="0"/>
            </a:endParaRPr>
          </a:p>
          <a:p>
            <a:pPr defTabSz="966612">
              <a:spcAft>
                <a:spcPts val="0"/>
              </a:spcAft>
              <a:defRPr/>
            </a:pPr>
            <a:r>
              <a:rPr lang="nus-SS" sz="1200" dirty="0">
                <a:latin typeface="Calibri" panose="020F0502020204030204" pitchFamily="34" charset="0"/>
                <a:cs typeface="Calibri" panose="020F0502020204030204" pitchFamily="34" charset="0"/>
              </a:rPr>
              <a:t>Thieecni tin bi lat kɛ bun*:</a:t>
            </a:r>
          </a:p>
          <a:p>
            <a:pPr marL="241653" indent="-241653" defTabSz="966612">
              <a:spcAft>
                <a:spcPts val="0"/>
              </a:spcAft>
              <a:buFontTx/>
              <a:buAutoNum type="arabicPeriod"/>
              <a:defRPr/>
            </a:pPr>
            <a:r>
              <a:rPr lang="nus-SS" sz="1200" dirty="0">
                <a:latin typeface="Calibri" panose="020F0502020204030204" pitchFamily="34" charset="0"/>
                <a:cs typeface="Calibri" panose="020F0502020204030204" pitchFamily="34" charset="0"/>
              </a:rPr>
              <a:t>Ŋuɔɔt dapä ɛ ŋu?</a:t>
            </a:r>
          </a:p>
          <a:p>
            <a:pPr marL="241653" indent="-241653" defTabSz="966612">
              <a:spcAft>
                <a:spcPts val="0"/>
              </a:spcAft>
              <a:buFontTx/>
              <a:buAutoNum type="arabicPeriod"/>
              <a:defRPr/>
            </a:pPr>
            <a:r>
              <a:rPr lang="nus-SS" sz="1200" dirty="0">
                <a:latin typeface="Calibri" panose="020F0502020204030204" pitchFamily="34" charset="0"/>
                <a:ea typeface="Calibri" panose="020F0502020204030204" pitchFamily="34" charset="0"/>
                <a:cs typeface="Calibri" panose="020F0502020204030204" pitchFamily="34" charset="0"/>
              </a:rPr>
              <a:t>Gɔaɛ ɛn ɣöö dëë ŋuɔɔt dapä lat cäŋ wi̱i̱du?</a:t>
            </a:r>
          </a:p>
          <a:p>
            <a:pPr marL="241653" indent="-241653" defTabSz="966612">
              <a:spcAft>
                <a:spcPts val="0"/>
              </a:spcAft>
              <a:buFontTx/>
              <a:buAutoNum type="arabicPeriod"/>
              <a:defRPr/>
            </a:pPr>
            <a:r>
              <a:rPr lang="nus-SS" sz="1200" dirty="0">
                <a:latin typeface="Calibri" panose="020F0502020204030204" pitchFamily="34" charset="0"/>
                <a:ea typeface="Calibri" panose="020F0502020204030204" pitchFamily="34" charset="0"/>
                <a:cs typeface="Calibri" panose="020F0502020204030204" pitchFamily="34" charset="0"/>
              </a:rPr>
              <a:t>Cerɛ mi thia̱kɛ/jeki rɔ lɔri kɛ ruacdu kɛ kui̱ ŋuɔɔt dapä? </a:t>
            </a:r>
          </a:p>
          <a:p>
            <a:pPr marL="241653" indent="-241653" defTabSz="966612">
              <a:spcAft>
                <a:spcPts val="0"/>
              </a:spcAft>
              <a:buFontTx/>
              <a:buAutoNum type="arabicPeriod"/>
              <a:defRPr/>
            </a:pPr>
            <a:r>
              <a:rPr lang="nus-SS" sz="1200" dirty="0">
                <a:latin typeface="Calibri" panose="020F0502020204030204" pitchFamily="34" charset="0"/>
                <a:ea typeface="Calibri" panose="020F0502020204030204" pitchFamily="34" charset="0"/>
                <a:cs typeface="Calibri" panose="020F0502020204030204" pitchFamily="34" charset="0"/>
              </a:rPr>
              <a:t>Duali/ci kɔn dual kɛ ŋuɔɔt dapä kiɛ go̱o̱riɛ/la go̱o̱ri jɛ ɛn ɣöö bɛ tuɔɔk? </a:t>
            </a:r>
          </a:p>
          <a:p>
            <a:pPr marL="241653" indent="-241653" defTabSz="966612">
              <a:spcAft>
                <a:spcPts val="0"/>
              </a:spcAft>
              <a:buFontTx/>
              <a:buAutoNum type="arabicPeriod"/>
              <a:defRPr/>
            </a:pPr>
            <a:r>
              <a:rPr lang="nus-SS" sz="1200" dirty="0">
                <a:latin typeface="Calibri" panose="020F0502020204030204" pitchFamily="34" charset="0"/>
                <a:ea typeface="Calibri" panose="020F0502020204030204" pitchFamily="34" charset="0"/>
                <a:cs typeface="Calibri" panose="020F0502020204030204" pitchFamily="34" charset="0"/>
              </a:rPr>
              <a:t>Ɛ gua̱a̱th ɛdiɛn jeki lääri thi̱n ti ruac kɛ ŋuɔɔt dapä (ce̱tkɛ., ji̱ maarä tin di̱t, gua̱th tin te cäŋ wi̱i̱dun)?</a:t>
            </a:r>
          </a:p>
          <a:p>
            <a:pPr marL="241653" indent="-241653" defTabSz="966612">
              <a:spcAft>
                <a:spcPts val="0"/>
              </a:spcAft>
              <a:buFontTx/>
              <a:buAutoNum type="arabicPeriod"/>
              <a:defRPr/>
            </a:pPr>
            <a:r>
              <a:rPr lang="nus-SS" sz="1200" dirty="0">
                <a:latin typeface="Calibri" panose="020F0502020204030204" pitchFamily="34" charset="0"/>
                <a:ea typeface="Calibri" panose="020F0502020204030204" pitchFamily="34" charset="0"/>
                <a:cs typeface="Calibri" panose="020F0502020204030204" pitchFamily="34" charset="0"/>
              </a:rPr>
              <a:t>Kɛ nyuuthni tinkiɛn ci kɔn tuɔɔk kä ji̱ ti nyooth ŋuɔɔt dapä?</a:t>
            </a:r>
          </a:p>
          <a:p>
            <a:pPr>
              <a:spcAft>
                <a:spcPts val="0"/>
              </a:spcAft>
            </a:pPr>
            <a:endParaRPr lang="en-AU" sz="1200" dirty="0">
              <a:latin typeface="Calibri" panose="020F0502020204030204" pitchFamily="34" charset="0"/>
              <a:cs typeface="Calibri" panose="020F0502020204030204" pitchFamily="34" charset="0"/>
            </a:endParaRPr>
          </a:p>
          <a:p>
            <a:pPr defTabSz="966612">
              <a:spcAft>
                <a:spcPts val="0"/>
              </a:spcAft>
              <a:defRPr/>
            </a:pPr>
            <a:r>
              <a:rPr lang="nus-SS" sz="1200" dirty="0">
                <a:latin typeface="Calibri" panose="020F0502020204030204" pitchFamily="34" charset="0"/>
                <a:cs typeface="Calibri" panose="020F0502020204030204" pitchFamily="34" charset="0"/>
              </a:rPr>
              <a:t>*</a:t>
            </a:r>
            <a:r>
              <a:rPr lang="nus-SS" sz="1200" i="1" dirty="0">
                <a:solidFill>
                  <a:srgbClr val="000000"/>
                </a:solidFill>
                <a:latin typeface="Calibri" panose="020F0502020204030204" pitchFamily="34" charset="0"/>
                <a:cs typeface="Calibri" panose="020F0502020204030204" pitchFamily="34" charset="0"/>
              </a:rPr>
              <a:t>Läär kä ram min rial la̱t ikä: kuany thieecni ti lɛm ti ba ca̱a̱t kɛ pɛ̈th.</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4</a:t>
            </a:fld>
            <a:endParaRPr lang="en-AU"/>
          </a:p>
        </p:txBody>
      </p:sp>
    </p:spTree>
    <p:extLst>
      <p:ext uri="{BB962C8B-B14F-4D97-AF65-F5344CB8AC3E}">
        <p14:creationId xmlns:p14="http://schemas.microsoft.com/office/powerpoint/2010/main" val="184941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Ŋuɔɔt dapä ɛ gua̱a̱th gerä ciɛɛŋä rɛy teekädu. Ɛ gua̱a̱th in la ŋuɔɔk kɛ löny riɛmdu min jɔak kä bi gua̱a̱th mi ji̱dit rɛy teekädu mi thiɛl löny riɛm tuɔɔk. Dɔ̱ŋ deri tekɛ ciöt mi göl kɛ ŋuɔɔk riɛm, ce̱tkɛ, löny riɛm kɛ pay, riɛm mi ci näär kiɛ mi tɔt.</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Ŋuɔɔt dapä ɛ mi te thi̱n mi la tuɔɔk Män diaal la jek kɛn ŋuɔɔt dapä.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latin typeface="Calibri" panose="020F0502020204030204" pitchFamily="34" charset="0"/>
                <a:ea typeface="Calibri" panose="020F0502020204030204" pitchFamily="34" charset="0"/>
                <a:cs typeface="Times New Roman" panose="02020603050405020304" pitchFamily="18" charset="0"/>
              </a:rPr>
              <a:t>Ŋuɔɔt dapä lotdɛ ni guut (ŋuɔɔk) riɛm. </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5</a:t>
            </a:fld>
            <a:endParaRPr lang="en-AU"/>
          </a:p>
        </p:txBody>
      </p:sp>
    </p:spTree>
    <p:extLst>
      <p:ext uri="{BB962C8B-B14F-4D97-AF65-F5344CB8AC3E}">
        <p14:creationId xmlns:p14="http://schemas.microsoft.com/office/powerpoint/2010/main" val="226433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lnSpc>
                <a:spcPct val="100000"/>
              </a:lnSpc>
              <a:spcAft>
                <a:spcPts val="0"/>
              </a:spcAft>
              <a:buFont typeface="Arial" panose="020B0604020202020204" pitchFamily="34" charset="0"/>
              <a:buChar char="•"/>
              <a:defRPr/>
            </a:pPr>
            <a:r>
              <a:rPr lang="nus-SS" sz="1200" dirty="0">
                <a:latin typeface="Calibri" panose="020F0502020204030204" pitchFamily="34" charset="0"/>
                <a:ea typeface="Calibri" panose="020F0502020204030204" pitchFamily="34" charset="0"/>
                <a:cs typeface="Times New Roman" panose="02020603050405020304" pitchFamily="18" charset="0"/>
              </a:rPr>
              <a:t>Kä män ti ŋuan kä A̱-tha̱ra̱l-ya, ŋuɔɔt dapä la tuɔɔkɛ mi cikɛ cop kam runi ti 45 kɛnɛ 55.</a:t>
            </a:r>
          </a:p>
          <a:p>
            <a:pPr marL="182667">
              <a:lnSpc>
                <a:spcPct val="100000"/>
              </a:lnSpc>
              <a:spcAft>
                <a:spcPts val="0"/>
              </a:spcAft>
            </a:pPr>
            <a:r>
              <a:rPr lang="nus-SS" sz="1200" dirty="0">
                <a:latin typeface="Calibri" panose="020F0502020204030204" pitchFamily="34" charset="0"/>
                <a:ea typeface="Calibri" panose="020F0502020204030204" pitchFamily="34" charset="0"/>
                <a:cs typeface="Times New Roman" panose="02020603050405020304" pitchFamily="18" charset="0"/>
              </a:rPr>
              <a:t>Tha̱a̱ŋ mään deekɛ ŋuɔɔt dapä mi cikɛ run ti 30 kiɛ 20 cop, ɛni ɣöö /ciɛ mi te thi̱n ni ciaŋ.</a:t>
            </a:r>
          </a:p>
          <a:p>
            <a:pPr marL="181240" indent="-18124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Mi ci ben riɛmdu ŋuɔɔk kɛ pɛ̈th ɛ ŋot /keni run ti 45 ni cop, deri däktöru gui̱l kɛ ɣöö derɛ ta̱a̱ pua̱a̱nydu wä thɛm.</a:t>
            </a:r>
          </a:p>
          <a:p>
            <a:pPr>
              <a:lnSpc>
                <a:spcPct val="107000"/>
              </a:lnSpc>
              <a:spcAft>
                <a:spcPts val="846"/>
              </a:spcAft>
            </a:pPr>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6</a:t>
            </a:fld>
            <a:endParaRPr lang="en-AU"/>
          </a:p>
        </p:txBody>
      </p:sp>
    </p:spTree>
    <p:extLst>
      <p:ext uri="{BB962C8B-B14F-4D97-AF65-F5344CB8AC3E}">
        <p14:creationId xmlns:p14="http://schemas.microsoft.com/office/powerpoint/2010/main" val="133581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Biɛ ŋa̱c ɛn ɣöö ci ŋuɔɔt dapä cop mi /ken riɛmdu ben kɛ ruɔ̱n 1 (path 12).</a:t>
            </a:r>
          </a:p>
          <a:p>
            <a:pPr marL="171450" indent="-171450">
              <a:lnSpc>
                <a:spcPct val="100000"/>
              </a:lnSpc>
              <a:spcAft>
                <a:spcPts val="0"/>
              </a:spcAft>
              <a:buFont typeface="Arial" panose="020B0604020202020204" pitchFamily="34" charset="0"/>
              <a:buChar char="•"/>
            </a:pPr>
            <a:r>
              <a:rPr lang="nus-SS" sz="1200" dirty="0">
                <a:latin typeface="Calibri" panose="020F0502020204030204" pitchFamily="34" charset="0"/>
                <a:ea typeface="Calibri" panose="020F0502020204030204" pitchFamily="34" charset="0"/>
                <a:cs typeface="Times New Roman" panose="02020603050405020304" pitchFamily="18" charset="0"/>
              </a:rPr>
              <a:t>Mi la ti̱i̱ kɛ kuak tin gankɛ ruët kä thiɛlɛ ji̱ löny riɛm, bumɛ ɛlɔ̱ŋ ɛn ɣöö dëë ŋa̱c mi ci gua̱a̱th ŋuɔɔt dapä cop Ruacni kɛ däktör kiɛ gääŋ ji̱ jua̱thni kɛ kui̱ kä nɔmɔ kɛ ɣöö deri thëm riɛm go̱r mi dee jɛ nyoth ɛn ɣöö ci ŋuɔɔt dapä cop. </a:t>
            </a:r>
          </a:p>
          <a:p>
            <a:pPr>
              <a:lnSpc>
                <a:spcPct val="107000"/>
              </a:lnSpc>
              <a:spcAft>
                <a:spcPts val="846"/>
              </a:spcAft>
            </a:pPr>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7</a:t>
            </a:fld>
            <a:endParaRPr lang="en-AU"/>
          </a:p>
        </p:txBody>
      </p:sp>
    </p:spTree>
    <p:extLst>
      <p:ext uri="{BB962C8B-B14F-4D97-AF65-F5344CB8AC3E}">
        <p14:creationId xmlns:p14="http://schemas.microsoft.com/office/powerpoint/2010/main" val="194285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solidFill>
                  <a:srgbClr val="000000"/>
                </a:solidFill>
                <a:latin typeface="Calibri" panose="020F0502020204030204" pitchFamily="34" charset="0"/>
                <a:cs typeface="Calibri" panose="020F0502020204030204" pitchFamily="34" charset="0"/>
              </a:rPr>
              <a:t>Dapkɛ ji̱ kɛɛl kɛ toŋ rɛy pua̱a̱nydu. Go̱ri toŋ kɛ ɣöö deri gat kulɛ jek. </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solidFill>
                  <a:srgbClr val="000000"/>
                </a:solidFill>
                <a:latin typeface="Calibri" panose="020F0502020204030204" pitchFamily="34" charset="0"/>
                <a:cs typeface="Calibri" panose="020F0502020204030204" pitchFamily="34" charset="0"/>
              </a:rPr>
              <a:t>Ŋuɔɔt dapä la tuɔɔkɛ mi ci puɔ̱nydu thiɛl toŋ ɛpuc. </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us-SS" sz="1200" dirty="0">
                <a:solidFill>
                  <a:srgbClr val="000000"/>
                </a:solidFill>
                <a:latin typeface="Calibri" panose="020F0502020204030204" pitchFamily="34" charset="0"/>
                <a:cs typeface="Calibri" panose="020F0502020204030204" pitchFamily="34" charset="0"/>
              </a:rPr>
              <a:t>Nɛmɛ lotdɛ ni ɣöö ben riɛmdu bɛ rɔ ka̱p cuɔ̱ŋ, kä /ci bi ruët ɛ nyɔk.</a:t>
            </a:r>
          </a:p>
          <a:p>
            <a:pPr marL="0" indent="0">
              <a:lnSpc>
                <a:spcPct val="100000"/>
              </a:lnSpc>
              <a:spcBef>
                <a:spcPts val="0"/>
              </a:spcBef>
              <a:spcAft>
                <a:spcPts val="0"/>
              </a:spcAft>
              <a:buFont typeface="Arial" panose="020B0604020202020204" pitchFamily="34" charset="0"/>
              <a:buNone/>
            </a:pPr>
            <a:endParaRPr lang="en-AU" sz="1200" dirty="0">
              <a:solidFill>
                <a:srgbClr val="000000"/>
              </a:solidFill>
              <a:latin typeface="+mn-lt"/>
            </a:endParaRPr>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8</a:t>
            </a:fld>
            <a:endParaRPr lang="en-AU"/>
          </a:p>
        </p:txBody>
      </p:sp>
    </p:spTree>
    <p:extLst>
      <p:ext uri="{BB962C8B-B14F-4D97-AF65-F5344CB8AC3E}">
        <p14:creationId xmlns:p14="http://schemas.microsoft.com/office/powerpoint/2010/main" val="25962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lnSpc>
                <a:spcPct val="100000"/>
              </a:lnSpc>
              <a:spcAft>
                <a:spcPts val="0"/>
              </a:spcAft>
              <a:buFont typeface="Arial" panose="020B0604020202020204" pitchFamily="34" charset="0"/>
              <a:buChar char="•"/>
              <a:tabLst>
                <a:tab pos="3430131" algn="l"/>
              </a:tabLst>
            </a:pPr>
            <a:r>
              <a:rPr lang="nus-SS" sz="1200" dirty="0">
                <a:latin typeface="Calibri" panose="020F0502020204030204" pitchFamily="34" charset="0"/>
                <a:ea typeface="Calibri" panose="020F0502020204030204" pitchFamily="34" charset="0"/>
                <a:cs typeface="Times New Roman" panose="02020603050405020304" pitchFamily="18" charset="0"/>
              </a:rPr>
              <a:t>Deri ben riɛmdu nɛn ɛla ɣöö cɛ rɔ gɛr kɛ päth, kɛ ruɔ̱n kiɛ run rɛw, ɛ ŋot /ken ben riɛmdu rɔ ni ka̱p cuɔ̱ŋ ɛ jɔc.</a:t>
            </a:r>
          </a:p>
          <a:p>
            <a:pPr marL="181240" indent="-181240">
              <a:lnSpc>
                <a:spcPct val="100000"/>
              </a:lnSpc>
              <a:spcAft>
                <a:spcPts val="0"/>
              </a:spcAft>
              <a:buFont typeface="Arial" panose="020B0604020202020204" pitchFamily="34" charset="0"/>
              <a:buChar char="•"/>
              <a:tabLst>
                <a:tab pos="3430131" algn="l"/>
              </a:tabLst>
            </a:pPr>
            <a:r>
              <a:rPr lang="nus-SS" sz="1200" dirty="0">
                <a:latin typeface="Calibri" panose="020F0502020204030204" pitchFamily="34" charset="0"/>
                <a:ea typeface="Calibri" panose="020F0502020204030204" pitchFamily="34" charset="0"/>
                <a:cs typeface="Times New Roman" panose="02020603050405020304" pitchFamily="18" charset="0"/>
              </a:rPr>
              <a:t>Dee riɛmdu ben ɛlɔ̱ŋ ni ciaŋ kiɛ dee bendɛ kuɛ̈ɛ̈ mi /ci ce̱tkɛ ta̱a̱ in wän. Deekɛ ben ɛla ti pual puaal kiɛ ti thiak thiaak ti /ci ce̱tkɛ ta̱a̱ in wän kiɛ deekɛ jääny kɛ ni̱n ti ŋuan kiɛ ni̱n ti kuiy. </a:t>
            </a:r>
          </a:p>
          <a:p>
            <a:endParaRPr lang="en-AU" dirty="0"/>
          </a:p>
          <a:p>
            <a:endParaRPr lang="en-AU" dirty="0"/>
          </a:p>
        </p:txBody>
      </p:sp>
      <p:sp>
        <p:nvSpPr>
          <p:cNvPr id="4" name="Slide Number Placeholder 3"/>
          <p:cNvSpPr>
            <a:spLocks noGrp="1"/>
          </p:cNvSpPr>
          <p:nvPr>
            <p:ph type="sldNum" sz="quarter" idx="5"/>
          </p:nvPr>
        </p:nvSpPr>
        <p:spPr/>
        <p:txBody>
          <a:bodyPr/>
          <a:lstStyle/>
          <a:p>
            <a:fld id="{9443A42E-F4A1-4896-B86E-D52BA6B6CCC7}" type="slidenum">
              <a:rPr lang="en-AU" smtClean="0"/>
              <a:t>9</a:t>
            </a:fld>
            <a:endParaRPr lang="en-AU"/>
          </a:p>
        </p:txBody>
      </p:sp>
    </p:spTree>
    <p:extLst>
      <p:ext uri="{BB962C8B-B14F-4D97-AF65-F5344CB8AC3E}">
        <p14:creationId xmlns:p14="http://schemas.microsoft.com/office/powerpoint/2010/main" val="96362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3B12-CF22-FFA3-8FB6-A160EC49933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C809CDB-B088-C858-1C38-DB0FFD3C3E04}"/>
              </a:ext>
            </a:extLst>
          </p:cNvPr>
          <p:cNvSpPr>
            <a:spLocks noGrp="1"/>
          </p:cNvSpPr>
          <p:nvPr>
            <p:ph type="dt" sz="half" idx="10"/>
          </p:nvPr>
        </p:nvSpPr>
        <p:spPr/>
        <p:txBody>
          <a:bodyPr/>
          <a:lstStyle/>
          <a:p>
            <a:fld id="{49D5E873-5DF9-4FB8-83A8-D048AF59A656}" type="datetimeFigureOut">
              <a:rPr lang="en-AU" smtClean="0"/>
              <a:t>19/09/2024</a:t>
            </a:fld>
            <a:endParaRPr lang="en-AU"/>
          </a:p>
        </p:txBody>
      </p:sp>
      <p:sp>
        <p:nvSpPr>
          <p:cNvPr id="4" name="Footer Placeholder 3">
            <a:extLst>
              <a:ext uri="{FF2B5EF4-FFF2-40B4-BE49-F238E27FC236}">
                <a16:creationId xmlns:a16="http://schemas.microsoft.com/office/drawing/2014/main" id="{8A863802-CFC1-31E4-1CFF-4E45812E23B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00F1BE3-E4C1-6A74-AF14-AFDFA5E3C7CB}"/>
              </a:ext>
            </a:extLst>
          </p:cNvPr>
          <p:cNvSpPr>
            <a:spLocks noGrp="1"/>
          </p:cNvSpPr>
          <p:nvPr>
            <p:ph type="sldNum" sz="quarter" idx="12"/>
          </p:nvPr>
        </p:nvSpPr>
        <p:spPr/>
        <p:txBody>
          <a:bodyPr/>
          <a:lstStyle/>
          <a:p>
            <a:fld id="{4AA2CDC2-F7A4-4B58-9538-DABF05B701ED}" type="slidenum">
              <a:rPr lang="en-AU" smtClean="0"/>
              <a:t>‹#›</a:t>
            </a:fld>
            <a:endParaRPr lang="en-AU"/>
          </a:p>
        </p:txBody>
      </p:sp>
    </p:spTree>
    <p:extLst>
      <p:ext uri="{BB962C8B-B14F-4D97-AF65-F5344CB8AC3E}">
        <p14:creationId xmlns:p14="http://schemas.microsoft.com/office/powerpoint/2010/main" val="18946805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33808E-E950-CF25-E864-823D33A2C7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799DD22-90E4-83FC-3E30-78E934455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4BB614-7044-E77A-710D-2BB7D985B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D5E873-5DF9-4FB8-83A8-D048AF59A656}" type="datetimeFigureOut">
              <a:rPr lang="en-AU" smtClean="0"/>
              <a:t>19/09/2024</a:t>
            </a:fld>
            <a:endParaRPr lang="en-AU"/>
          </a:p>
        </p:txBody>
      </p:sp>
      <p:sp>
        <p:nvSpPr>
          <p:cNvPr id="5" name="Footer Placeholder 4">
            <a:extLst>
              <a:ext uri="{FF2B5EF4-FFF2-40B4-BE49-F238E27FC236}">
                <a16:creationId xmlns:a16="http://schemas.microsoft.com/office/drawing/2014/main" id="{49ED2FFC-49B6-AAF6-EC86-0A7C6406B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D903DE4-1690-FBE1-BF20-0FDA3C2FF8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A2CDC2-F7A4-4B58-9538-DABF05B701ED}" type="slidenum">
              <a:rPr lang="en-AU" smtClean="0"/>
              <a:t>‹#›</a:t>
            </a:fld>
            <a:endParaRPr lang="en-AU"/>
          </a:p>
        </p:txBody>
      </p:sp>
    </p:spTree>
    <p:extLst>
      <p:ext uri="{BB962C8B-B14F-4D97-AF65-F5344CB8AC3E}">
        <p14:creationId xmlns:p14="http://schemas.microsoft.com/office/powerpoint/2010/main" val="2245517646"/>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476701-B28E-4424-EE15-640CE466E668}"/>
              </a:ext>
            </a:extLst>
          </p:cNvPr>
          <p:cNvSpPr>
            <a:spLocks noGrp="1"/>
          </p:cNvSpPr>
          <p:nvPr>
            <p:ph type="title"/>
          </p:nvPr>
        </p:nvSpPr>
        <p:spPr/>
        <p:txBody>
          <a:bodyPr/>
          <a:lstStyle/>
          <a:p>
            <a:r>
              <a:rPr lang="en-US" sz="4800" b="1" noProof="1"/>
              <a:t>Ŋuɔɔt dapä kɛnɛ pual pua̲a̲nydu</a:t>
            </a:r>
            <a:endParaRPr lang="en-AU" dirty="0"/>
          </a:p>
        </p:txBody>
      </p:sp>
      <p:pic>
        <p:nvPicPr>
          <p:cNvPr id="3" name="Picture 2">
            <a:extLst>
              <a:ext uri="{FF2B5EF4-FFF2-40B4-BE49-F238E27FC236}">
                <a16:creationId xmlns:a16="http://schemas.microsoft.com/office/drawing/2014/main" id="{6BC67F81-089F-10D9-ADB8-FF87FA1CCEE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046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2E190E-2C8E-07BF-7688-6D5CC6BEB9BA}"/>
              </a:ext>
            </a:extLst>
          </p:cNvPr>
          <p:cNvSpPr>
            <a:spLocks noGrp="1"/>
          </p:cNvSpPr>
          <p:nvPr>
            <p:ph type="title"/>
          </p:nvPr>
        </p:nvSpPr>
        <p:spPr/>
        <p:txBody>
          <a:bodyPr/>
          <a:lstStyle/>
          <a:p>
            <a:pPr>
              <a:lnSpc>
                <a:spcPct val="100000"/>
              </a:lnSpc>
            </a:pPr>
            <a:r>
              <a:rPr lang="nus-SS" sz="3200">
                <a:solidFill>
                  <a:srgbClr val="000000"/>
                </a:solidFill>
                <a:ea typeface="Calibri" panose="020F0502020204030204" pitchFamily="34" charset="0"/>
                <a:cs typeface="Times New Roman" panose="02020603050405020304" pitchFamily="18" charset="0"/>
              </a:rPr>
              <a:t>Deri ŋot kɛ mi la ruetdi kɛ pek mi cop run 2 kɛ kɔr benä riɛmdu min jɔak.</a:t>
            </a:r>
            <a:endParaRPr lang="nus-SS" sz="3200" dirty="0">
              <a:solidFill>
                <a:srgbClr val="000000"/>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E59B2D0-3F23-E022-507D-C2F796547BB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742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B5EC52-6D5C-4223-3B08-E4374A7D62F8}"/>
              </a:ext>
            </a:extLst>
          </p:cNvPr>
          <p:cNvSpPr>
            <a:spLocks noGrp="1"/>
          </p:cNvSpPr>
          <p:nvPr>
            <p:ph type="title"/>
          </p:nvPr>
        </p:nvSpPr>
        <p:spPr/>
        <p:txBody>
          <a:bodyPr/>
          <a:lstStyle/>
          <a:p>
            <a:pPr algn="ctr"/>
            <a:r>
              <a:rPr lang="nus-SS"/>
              <a:t>Ŋäcni nyuuthni rɛy ŋuɔɔt dapä</a:t>
            </a:r>
            <a:endParaRPr lang="nus-SS" dirty="0"/>
          </a:p>
        </p:txBody>
      </p:sp>
      <p:pic>
        <p:nvPicPr>
          <p:cNvPr id="3" name="Picture 2">
            <a:extLst>
              <a:ext uri="{FF2B5EF4-FFF2-40B4-BE49-F238E27FC236}">
                <a16:creationId xmlns:a16="http://schemas.microsoft.com/office/drawing/2014/main" id="{9C6A8F78-9317-F6B7-EBB2-EEC95349E6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383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FE4C49-CA7F-55C4-100A-31A66C5FEEE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55AAC7-604A-46D2-29F3-B50C76F673C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924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B56A9F-8CB3-852A-A613-72266C366FF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D697AD0-29BD-3704-C7DC-5DE717B6BD0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6067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053F1B-385D-28FD-1E3E-653367C4ECD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8E49D36-5DE2-5288-B949-C94BEB0C06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036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AA1CF0A-4807-DB9E-49ED-5719E61ED43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31158E-EA8A-B9FE-17EB-FCA4C3CFAF6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1935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06B39F-CA13-EFB2-E657-3E5918252BD5}"/>
              </a:ext>
            </a:extLst>
          </p:cNvPr>
          <p:cNvSpPr>
            <a:spLocks noGrp="1"/>
          </p:cNvSpPr>
          <p:nvPr>
            <p:ph type="title"/>
          </p:nvPr>
        </p:nvSpPr>
        <p:spPr/>
        <p:txBody>
          <a:bodyPr/>
          <a:lstStyle/>
          <a:p>
            <a:pPr>
              <a:lnSpc>
                <a:spcPct val="100000"/>
              </a:lnSpc>
            </a:pPr>
            <a:r>
              <a:rPr lang="nus-SS">
                <a:solidFill>
                  <a:srgbClr val="000000"/>
                </a:solidFill>
              </a:rPr>
              <a:t>Ŋuɔɔt dapä gua̱cɛ kä män ramɔ kä ramɔ.</a:t>
            </a:r>
            <a:endParaRPr lang="nus-SS" dirty="0">
              <a:solidFill>
                <a:srgbClr val="000000"/>
              </a:solidFill>
            </a:endParaRPr>
          </a:p>
        </p:txBody>
      </p:sp>
      <p:pic>
        <p:nvPicPr>
          <p:cNvPr id="3" name="Picture 2">
            <a:extLst>
              <a:ext uri="{FF2B5EF4-FFF2-40B4-BE49-F238E27FC236}">
                <a16:creationId xmlns:a16="http://schemas.microsoft.com/office/drawing/2014/main" id="{BDB54B39-E04F-12AC-EB9C-272F0902589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716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6175E1-3565-CC1D-03D5-ED9B373C2F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5FF42C-3C7A-8E5C-61C3-CDA90FFC59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948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AA4215-9032-2178-66D6-B15D1C54936A}"/>
              </a:ext>
            </a:extLst>
          </p:cNvPr>
          <p:cNvSpPr>
            <a:spLocks noGrp="1"/>
          </p:cNvSpPr>
          <p:nvPr>
            <p:ph type="title"/>
          </p:nvPr>
        </p:nvSpPr>
        <p:spPr/>
        <p:txBody>
          <a:bodyPr/>
          <a:lstStyle/>
          <a:p>
            <a:pPr algn="ctr"/>
            <a:r>
              <a:rPr lang="nus-SS"/>
              <a:t>Tit nyuuthni rɛy ŋuɔɔt dapä</a:t>
            </a:r>
            <a:endParaRPr lang="nus-SS" dirty="0"/>
          </a:p>
        </p:txBody>
      </p:sp>
      <p:pic>
        <p:nvPicPr>
          <p:cNvPr id="3" name="Picture 2">
            <a:extLst>
              <a:ext uri="{FF2B5EF4-FFF2-40B4-BE49-F238E27FC236}">
                <a16:creationId xmlns:a16="http://schemas.microsoft.com/office/drawing/2014/main" id="{FBBE4330-D487-4C86-32D1-76ED2F2DD99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51711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3BD22B-BB6C-5DDF-96BC-D0BC107B45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1561D99-5844-4974-98BE-B1196D2DDB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6608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10FC00-8CBC-4098-BF35-1CE4B64F966E}"/>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79115232-8189-C528-E37D-EE3853C44B66}"/>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4076818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F2F407-FE99-6518-AA0C-E1816CEDBDD3}"/>
              </a:ext>
            </a:extLst>
          </p:cNvPr>
          <p:cNvSpPr>
            <a:spLocks noGrp="1"/>
          </p:cNvSpPr>
          <p:nvPr>
            <p:ph type="title"/>
          </p:nvPr>
        </p:nvSpPr>
        <p:spPr/>
        <p:txBody>
          <a:bodyPr/>
          <a:lstStyle/>
          <a:p>
            <a:pPr>
              <a:lnSpc>
                <a:spcPct val="100000"/>
              </a:lnSpc>
            </a:pPr>
            <a:r>
              <a:rPr lang="nus-SS" sz="3200">
                <a:solidFill>
                  <a:srgbClr val="000000"/>
                </a:solidFill>
                <a:ea typeface="Calibri" panose="020F0502020204030204" pitchFamily="34" charset="0"/>
                <a:cs typeface="Times New Roman" panose="02020603050405020304" pitchFamily="18" charset="0"/>
              </a:rPr>
              <a:t>Nini̱ ɛlɔ̱ŋ kɛ nien mi di̱i̱t bi rɔ kulɛ jek ɛn ɣöö ci lɔ̱ɔ̱ŋ.</a:t>
            </a:r>
            <a:endParaRPr lang="nus-SS" sz="3200" dirty="0">
              <a:solidFill>
                <a:srgbClr val="000000"/>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6BE643D-28E2-98ED-732A-D41361D84B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589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885127-BC7D-6721-ABB0-BF6A50C7AD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EA47CB6-EC7C-09C9-B826-4E857B39F1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389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3E7AD8-E2B8-4763-BDBB-742E98F3D1E4}"/>
              </a:ext>
            </a:extLst>
          </p:cNvPr>
          <p:cNvSpPr>
            <a:spLocks noGrp="1"/>
          </p:cNvSpPr>
          <p:nvPr>
            <p:ph type="title"/>
          </p:nvPr>
        </p:nvSpPr>
        <p:spPr/>
        <p:txBody>
          <a:bodyPr/>
          <a:lstStyle/>
          <a:p>
            <a:pPr algn="l">
              <a:lnSpc>
                <a:spcPct val="100000"/>
              </a:lnSpc>
            </a:pPr>
            <a:r>
              <a:rPr lang="nus-SS" sz="3200">
                <a:solidFill>
                  <a:srgbClr val="000000"/>
                </a:solidFill>
                <a:ea typeface="Calibri" panose="020F0502020204030204" pitchFamily="34" charset="0"/>
                <a:cs typeface="Times New Roman" panose="02020603050405020304" pitchFamily="18" charset="0"/>
              </a:rPr>
              <a:t>Lɔ̱ŋni.</a:t>
            </a:r>
            <a:endParaRPr lang="nus-SS" sz="3200" dirty="0">
              <a:solidFill>
                <a:srgbClr val="000000"/>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55C1779-1336-55AC-3272-AA24B35E5D3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926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95A7B9-AEAE-D5F3-E836-FAD4CE7262A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2D0E620-225C-00FC-D2D0-0BF62E59921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384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BECC01-4A27-AF4E-8504-9DFAF71B2FE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78E250C-AC37-A617-37B2-61CB9DA016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310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62B612-207C-2256-C660-CD39E9785CF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8ACEB7A-4D29-33F6-CB90-334FFD92C3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7378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17D30F-0FFD-D7DA-BB6B-8118C2006D24}"/>
              </a:ext>
            </a:extLst>
          </p:cNvPr>
          <p:cNvSpPr>
            <a:spLocks noGrp="1"/>
          </p:cNvSpPr>
          <p:nvPr>
            <p:ph type="title"/>
          </p:nvPr>
        </p:nvSpPr>
        <p:spPr/>
        <p:txBody>
          <a:bodyPr/>
          <a:lstStyle/>
          <a:p>
            <a:pPr algn="ctr"/>
            <a:r>
              <a:rPr lang="nus-SS"/>
              <a:t>Cieŋni kɛ pual pua̱a̱ny kɛ kɔr ŋuɔɔk dapä</a:t>
            </a:r>
            <a:endParaRPr lang="nus-SS" dirty="0"/>
          </a:p>
        </p:txBody>
      </p:sp>
      <p:pic>
        <p:nvPicPr>
          <p:cNvPr id="3" name="Picture 2">
            <a:extLst>
              <a:ext uri="{FF2B5EF4-FFF2-40B4-BE49-F238E27FC236}">
                <a16:creationId xmlns:a16="http://schemas.microsoft.com/office/drawing/2014/main" id="{735F94B4-AEE4-78AC-0445-7514B490C9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33734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1126E4-9CA8-F6A0-6C66-62DDB1812D2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AFB0255-B6BA-0AF8-4083-C7D7E9F4B9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853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65D99E-01D6-3DFC-6165-105BBD08255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AFB518D-19DA-46A4-1AE2-0C2A1D0B1BC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4306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EF9EBA-121F-9782-65A1-B685EDA59AE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1880C71-5CF1-4984-7F31-D5E6353756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642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6E16D5-0FF0-E53D-E402-26A84F5DC172}"/>
              </a:ext>
            </a:extLst>
          </p:cNvPr>
          <p:cNvSpPr>
            <a:spLocks noGrp="1"/>
          </p:cNvSpPr>
          <p:nvPr>
            <p:ph type="title"/>
          </p:nvPr>
        </p:nvSpPr>
        <p:spPr/>
        <p:txBody>
          <a:bodyPr/>
          <a:lstStyle/>
          <a:p>
            <a:r>
              <a:rPr lang="en-AU" sz="4000" b="1" i="0" u="none" strike="noStrike" noProof="1">
                <a:highlight>
                  <a:srgbClr val="000000">
                    <a:alpha val="0"/>
                  </a:srgbClr>
                </a:highlight>
                <a:latin typeface="Arial"/>
              </a:rPr>
              <a:t>Puɔ̱nydä. Pua̱l Pua̱nydä.</a:t>
            </a:r>
            <a:br>
              <a:rPr lang="en-AU" sz="4000" b="0" i="0" u="none" strike="noStrike" noProof="1">
                <a:highlight>
                  <a:srgbClr val="000000">
                    <a:alpha val="0"/>
                  </a:srgbClr>
                </a:highlight>
                <a:latin typeface="Arial"/>
              </a:rPr>
            </a:br>
            <a:r>
              <a:rPr lang="en-AU" b="0" i="0" u="none" strike="noStrike" noProof="1">
                <a:highlight>
                  <a:srgbClr val="000000">
                    <a:alpha val="0"/>
                  </a:srgbClr>
                </a:highlight>
                <a:latin typeface="Arial"/>
              </a:rPr>
              <a:t>Duŋ </a:t>
            </a:r>
            <a:r>
              <a:rPr lang="en-AU" noProof="1"/>
              <a:t>ŋi̱i̱cä</a:t>
            </a:r>
            <a:r>
              <a:rPr lang="en-AU" b="0" i="0" u="none" strike="noStrike" noProof="1">
                <a:highlight>
                  <a:srgbClr val="000000">
                    <a:alpha val="0"/>
                  </a:srgbClr>
                </a:highlight>
                <a:latin typeface="Arial"/>
              </a:rPr>
              <a:t> kɛ kui̱ pua̱lä pua̱ny mi gɔa̱.</a:t>
            </a:r>
            <a:endParaRPr lang="en-AU" noProof="1"/>
          </a:p>
        </p:txBody>
      </p:sp>
      <p:pic>
        <p:nvPicPr>
          <p:cNvPr id="3" name="Picture 2">
            <a:extLst>
              <a:ext uri="{FF2B5EF4-FFF2-40B4-BE49-F238E27FC236}">
                <a16:creationId xmlns:a16="http://schemas.microsoft.com/office/drawing/2014/main" id="{DA4031B9-B346-5139-CA93-ABFEACD2445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5907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90B2BC-5BD2-4059-6F04-362C9AD5BC7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C7791BC-DED6-D0A9-CFB5-662060243F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335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5A30EDE-E8F4-A19B-5C0A-261DA3E44FA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EFCA86C-3B90-6C18-2CDF-B979BFE1C26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497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1F9FB4-9AC1-B94B-8F5C-0B1C702FC62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B2007C2-C120-5486-D3F1-3CB827903D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371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2D702D-9D93-AE3E-2B0A-13085789339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12727B1-0C4C-8AF5-668D-37D1F57D08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0586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613268-6FC3-DDDA-3218-C824D000DDB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F182E2C-4960-0640-9EAA-991054A0F45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465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96F71E-CE72-211F-19E5-3D8E52BD5155}"/>
              </a:ext>
            </a:extLst>
          </p:cNvPr>
          <p:cNvSpPr>
            <a:spLocks noGrp="1"/>
          </p:cNvSpPr>
          <p:nvPr>
            <p:ph type="title"/>
          </p:nvPr>
        </p:nvSpPr>
        <p:spPr/>
        <p:txBody>
          <a:bodyPr/>
          <a:lstStyle/>
          <a:p>
            <a:r>
              <a:rPr lang="nus-SS" b="1"/>
              <a:t>Titdɛ…</a:t>
            </a:r>
            <a:endParaRPr lang="en-AU" dirty="0"/>
          </a:p>
        </p:txBody>
      </p:sp>
      <p:pic>
        <p:nvPicPr>
          <p:cNvPr id="3" name="Picture 2">
            <a:extLst>
              <a:ext uri="{FF2B5EF4-FFF2-40B4-BE49-F238E27FC236}">
                <a16:creationId xmlns:a16="http://schemas.microsoft.com/office/drawing/2014/main" id="{A4A15625-4FF1-1E1F-D126-68FEE7469C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9245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898017-D6F1-F1D2-59C0-F1183E0A2E7C}"/>
              </a:ext>
            </a:extLst>
          </p:cNvPr>
          <p:cNvSpPr>
            <a:spLocks noGrp="1"/>
          </p:cNvSpPr>
          <p:nvPr>
            <p:ph type="title"/>
          </p:nvPr>
        </p:nvSpPr>
        <p:spPr/>
        <p:txBody>
          <a:bodyPr/>
          <a:lstStyle/>
          <a:p>
            <a:r>
              <a:rPr lang="nus-SS" b="1"/>
              <a:t>Lät tin te rɛy ciëŋ</a:t>
            </a:r>
            <a:endParaRPr lang="nus-SS" b="1" dirty="0"/>
          </a:p>
        </p:txBody>
      </p:sp>
      <p:pic>
        <p:nvPicPr>
          <p:cNvPr id="3" name="Picture 2">
            <a:extLst>
              <a:ext uri="{FF2B5EF4-FFF2-40B4-BE49-F238E27FC236}">
                <a16:creationId xmlns:a16="http://schemas.microsoft.com/office/drawing/2014/main" id="{111DCE6E-14EB-37E5-DC92-B58613DEB0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99944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DCD150-3696-447C-48A5-ACF7A9CAE48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10D5696-A0BA-0DA3-6D54-B5AC37B242D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9572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D9B1FC-85CA-B5AC-82FA-5FA696F1EC9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A4BCC5A-5AE0-DA8C-51A6-06E2EB3FE7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74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B2B6F4-13C4-030E-2E53-85E2377B087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E27D5B5-4CF3-FD12-6A88-B175091F4F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35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081FF0-F2CC-3487-4671-654D4674D22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6F3658E-C75E-805C-5491-7903DB5ED1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27371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BD2C38-74AF-7FAA-0E5F-E16F698CA4F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FADCE85-A05A-FBF1-E0C3-BC86C26465A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7143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6864C6-EF17-4D13-88C7-58BB25A70EC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0C7788-75E2-7D41-E1A6-C3D3D3B04E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9833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B5E781-63D6-1ACD-12A0-192485605F4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745105-31FF-4539-BDFD-CA363F2EB66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038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3548</Words>
  <Application>Microsoft Office PowerPoint</Application>
  <PresentationFormat>Widescreen</PresentationFormat>
  <Paragraphs>177</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Calibri</vt:lpstr>
      <vt:lpstr>Office Theme</vt:lpstr>
      <vt:lpstr>Ŋuɔɔt dapä kɛnɛ pual pua̲a̲nydu</vt:lpstr>
      <vt:lpstr>PowerPoint Presentation</vt:lpstr>
      <vt:lpstr>Puɔ̱nydä. Pua̱l Pua̱nydä. Duŋ ŋi̱i̱cä kɛ kui̱ pua̱lä pua̱ny mi gɔa̱.</vt:lpstr>
      <vt:lpstr>PowerPoint Presentation</vt:lpstr>
      <vt:lpstr>PowerPoint Presentation</vt:lpstr>
      <vt:lpstr>PowerPoint Presentation</vt:lpstr>
      <vt:lpstr>PowerPoint Presentation</vt:lpstr>
      <vt:lpstr>PowerPoint Presentation</vt:lpstr>
      <vt:lpstr>PowerPoint Presentation</vt:lpstr>
      <vt:lpstr>Deri ŋot kɛ mi la ruetdi kɛ pek mi cop run 2 kɛ kɔr benä riɛmdu min jɔak.</vt:lpstr>
      <vt:lpstr>Ŋäcni nyuuthni rɛy ŋuɔɔt dapä</vt:lpstr>
      <vt:lpstr>PowerPoint Presentation</vt:lpstr>
      <vt:lpstr>PowerPoint Presentation</vt:lpstr>
      <vt:lpstr>PowerPoint Presentation</vt:lpstr>
      <vt:lpstr>PowerPoint Presentation</vt:lpstr>
      <vt:lpstr>Ŋuɔɔt dapä gua̱cɛ kä män ramɔ kä ramɔ.</vt:lpstr>
      <vt:lpstr>PowerPoint Presentation</vt:lpstr>
      <vt:lpstr>Tit nyuuthni rɛy ŋuɔɔt dapä</vt:lpstr>
      <vt:lpstr>PowerPoint Presentation</vt:lpstr>
      <vt:lpstr>Nini̱ ɛlɔ̱ŋ kɛ nien mi di̱i̱t bi rɔ kulɛ jek ɛn ɣöö ci lɔ̱ɔ̱ŋ.</vt:lpstr>
      <vt:lpstr>PowerPoint Presentation</vt:lpstr>
      <vt:lpstr>Lɔ̱ŋni.</vt:lpstr>
      <vt:lpstr>PowerPoint Presentation</vt:lpstr>
      <vt:lpstr>PowerPoint Presentation</vt:lpstr>
      <vt:lpstr>PowerPoint Presentation</vt:lpstr>
      <vt:lpstr>Cieŋni kɛ pual pua̱a̱ny kɛ kɔr ŋuɔɔk dapä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Titdɛ…</vt:lpstr>
      <vt:lpstr>Lät tin te rɛy ciëŋ</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2024-08-26T00:14:46Z</dcterms:created>
  <dcterms:modified xsi:type="dcterms:W3CDTF">2024-09-18T23:33:30Z</dcterms:modified>
</cp:coreProperties>
</file>