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184" autoAdjust="0"/>
  </p:normalViewPr>
  <p:slideViewPr>
    <p:cSldViewPr snapToGrid="0">
      <p:cViewPr varScale="1">
        <p:scale>
          <a:sx n="135" d="100"/>
          <a:sy n="135" d="100"/>
        </p:scale>
        <p:origin x="124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75186-AB04-4226-89ED-AF850B77C5BC}" type="datetimeFigureOut">
              <a:rPr lang="en-AU" smtClean="0"/>
              <a:t>30/09/2024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D5D6C-6000-4F5A-88D6-A53BAC99FA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1793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00000"/>
              </a:lnSpc>
              <a:spcAft>
                <a:spcPts val="0"/>
              </a:spcAft>
            </a:pPr>
            <a:r>
              <a:rPr lang="ka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တနံၤအံၤပကတဲသကိး သွံၣ်ကတၢၢ်အတၢ်ဂ့ၢ်လီၤ-</a:t>
            </a:r>
            <a:endParaRPr lang="en-AU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2066" indent="-302066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a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အမ့ၢ်တၢ်မနုၤလဲၣ်</a:t>
            </a:r>
            <a:endParaRPr lang="en-AU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2066" indent="-302066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a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အကဲထီၣ်လၢတၢ်ဂ့ၢ်မနုၤအဃိလဲၣ်ဒီးလၢအခါဖဲလဲၣ်</a:t>
            </a:r>
            <a:endParaRPr lang="en-AU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2066" indent="-302066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a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သွံၣ်ကတၢၢ်အပနီၣ်တဖၣ်အိၣ်ဒ်လဲၣ်ဒီးမ့ၢ်တၢ်ကရဲၣ်ကျဲၤပၢဆှၢအီၤဒ်လဲၣ်</a:t>
            </a:r>
            <a:endParaRPr lang="en-AU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2066" indent="-302066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a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မ့ၢ်</a:t>
            </a:r>
            <a:r>
              <a:rPr lang="ksw-Mymr-001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န</a:t>
            </a:r>
            <a:r>
              <a:rPr lang="ka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ကကွၢ်ထွဲနတၢ်အိၣ်ဆူၣ်အိၣ်ချ့ဖဲကသွံၣ်ဘူးကကတၢၢ်ဒီးဖဲနသွံၣ်ကတၢၢ်အလီၢ်ခံလၢကျဲဒ်လဲၣ်. </a:t>
            </a:r>
            <a:endParaRPr lang="en-AU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>
              <a:lnSpc>
                <a:spcPct val="100000"/>
              </a:lnSpc>
              <a:spcAft>
                <a:spcPts val="0"/>
              </a:spcAft>
            </a:pPr>
            <a:endParaRPr lang="en-AU" sz="1200" dirty="0">
              <a:latin typeface="+mn-lt"/>
            </a:endParaRPr>
          </a:p>
          <a:p>
            <a:pPr rtl="0">
              <a:lnSpc>
                <a:spcPct val="100000"/>
              </a:lnSpc>
              <a:spcAft>
                <a:spcPts val="0"/>
              </a:spcAft>
            </a:pPr>
            <a:r>
              <a:rPr lang="kar" sz="1200" i="1" dirty="0">
                <a:latin typeface="+mn-lt"/>
              </a:rPr>
              <a:t>တၢ်ဒုးသ့ၣ်နီၣ်လၢပှၤရဲၣ်ကျဲၤနဲၣ်လိတၢ်အဂီၢ်-ပနၢ်ပၢၢ်၀ဲဒၣ်လၢပှၤ</a:t>
            </a:r>
            <a:r>
              <a:rPr lang="ksw-Mymr-001" sz="1200" i="1" dirty="0">
                <a:latin typeface="+mn-lt"/>
              </a:rPr>
              <a:t>ပာ်ဃုာ်လၢတၢ်ရဲၣ်တၢ်ကျဲၤတခါအံၤအကျါတန</a:t>
            </a:r>
            <a:r>
              <a:rPr lang="ksw-Mymr-001" sz="1200" i="1" dirty="0">
                <a:highlight>
                  <a:srgbClr val="FFFF00"/>
                </a:highlight>
                <a:latin typeface="+mn-lt"/>
              </a:rPr>
              <a:t>ီၤ</a:t>
            </a:r>
            <a:r>
              <a:rPr lang="kar" sz="1200" i="1" dirty="0">
                <a:latin typeface="+mn-lt"/>
              </a:rPr>
              <a:t>လၢအအိၣ်ဟဲလၢလုၢ်လၢ်ထူသနူတနီၤန့ၣ်ကထံၣ်ပလၢၤဘၣ်လၢတၢ်အိၣ်ဆူၣ်အိၣ်ချ့အတၢ်ဂ့ၢ်တၢ်ကျိၤလီၤလီၤဆီဆီတနီၤန့ၣ်ကမၤတံာ်တာ်အသး,အဒိဒ်သိးတၢ်တဲသကိးဘၣ်ဃးသွံၣ်ထံးအဂ့ၢ်အကျိၤဒီးတၢ်သူပီးလီကသံၣ်ကသီ ဒီသဒၢဟုးသးတဖၣ်န့ၣ်လီၤ.  နဃုထၢလၢနတတဲဘၣ်တၢ်ဂ့ၢ်သ့ၣ်တဖၣ်အံၤသ့၀ဲဒၣ်မ့တမ့ၢ်ဆီတလဲကျိၤကျဲလၢတၢ်ကဒုးသ့ၣ်ညါတၢ်ဂ့ၢ်လၢအဘၣ်လိာ်ဖိးမံဒီးပှၤပာ်ဃုာ်ပာ်ဂီၢ်တဖၣ်န့ၣ်လီၤ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D5D6C-6000-4F5A-88D6-A53BAC99FA11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8307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tabLst>
                <a:tab pos="3430131" algn="l"/>
              </a:tabLst>
            </a:pPr>
            <a:r>
              <a:rPr lang="ka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ဖဲသွံၣ်ဘူးကကတၢၢ်အဆၢကတီၢ်, နကထံၣ်န့ၢ်စ့ၢ်ကီးတၢ်ဆီတလဲတဖၣ်လၢနနီၢ်ခိအပူၤဒီးလၢနတူၢ်ဘၣ်အီၤဒ်လဲၣ်အဖီခိၣ်န့ၣ်လီၤ.  တၢ်ဆီတလဲသ့ၣ်တဖၣ်အံၤမ့ၢ်သွံၣ်ကတၢၢ်အတၢ်ပနီၣ်တဖၣ်လီၤ.  </a:t>
            </a:r>
            <a:endParaRPr lang="en-A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tabLst>
                <a:tab pos="3430131" algn="l"/>
              </a:tabLst>
            </a:pPr>
            <a:endParaRPr lang="en-A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D5D6C-6000-4F5A-88D6-A53BAC99FA11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0002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00000"/>
              </a:lnSpc>
              <a:spcAft>
                <a:spcPts val="0"/>
              </a:spcAft>
            </a:pPr>
            <a:r>
              <a:rPr lang="ka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သွံၣ်ကတၢၢ်န့ၣ်ဘၣ်တဘၣ်နကအိၣ်ဒီးတၢ်အပနီၣ်သ့ၣ်တဖၣ်အံၤလီၤ-</a:t>
            </a:r>
            <a:endParaRPr lang="en-AU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667" indent="-182667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a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တၢ်သ၀ါထီၣ်-ဖဲနတူၢ်ဘၣ်တၢ်ကိၢ်သွးထီၣ်သတူၢ်ကလာ်ဒီးကပၢၤထီၣ် </a:t>
            </a:r>
          </a:p>
          <a:p>
            <a:pPr marL="182667" indent="-182667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a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ကပၢၤထီၣ်လၢမုၢ်နၤခီ-ဖဲနကပၢၤထီၣ်လၢမုၢ်နၤခီအါအါကလဲာ်, နလီၢ်ဒါဒီးနကူနကၤတဖၣ်ဘၣ်စီၣ်ဘၣ်အသး</a:t>
            </a:r>
          </a:p>
          <a:p>
            <a:pPr marL="182667" indent="-182667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ar" sz="12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န</a:t>
            </a:r>
            <a:r>
              <a:rPr lang="ksw-Mymr-001" sz="12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ပိာ်မုၣ်အက့ၢ်အဂီၤ</a:t>
            </a:r>
            <a:r>
              <a:rPr lang="kar" sz="12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ဃ့ထီ</a:t>
            </a:r>
            <a:r>
              <a:rPr lang="ka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ဆါဘၣ်နၤဖဲနအိၣ်ဃုာ်အခါသ့လီၤ </a:t>
            </a:r>
          </a:p>
          <a:p>
            <a:pPr marL="182667" indent="-182667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AU" sz="1200" kern="1200" dirty="0">
                <a:solidFill>
                  <a:schemeClr val="tx1"/>
                </a:solidFill>
                <a:latin typeface="+mn-lt"/>
                <a:ea typeface="Zawgyi-One" panose="020B0604030504040204" pitchFamily="34" charset="0"/>
                <a:cs typeface="Times New Roman" panose="02020603050405020304" pitchFamily="18" charset="0"/>
              </a:rPr>
              <a:t>ဆါ၀ဲဖဲဆံၣ်ဆါအခါဒီးတၢ်ဘၣ်ကူဘၣ်ဂၥ်တၢ်ဆါလၢအကဲထီၣ်အသးတလီၢ်လီၢ်</a:t>
            </a:r>
            <a:r>
              <a:rPr lang="it-AU" sz="1200" kern="1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  <a:p>
            <a:pPr marL="182667" indent="-182667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a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မိၢ်ပှၢ်ဆါဒီးအ့ၣ်ထုး-ဖဲနမိၢ်ပှၢ်တူၢ်ဘၣ်လၢအဆါ  </a:t>
            </a:r>
          </a:p>
          <a:p>
            <a:pPr marL="182667" indent="-182667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a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ခိၣ်သၣ်ဃံဆါ</a:t>
            </a:r>
          </a:p>
          <a:p>
            <a:pPr rtl="0">
              <a:lnSpc>
                <a:spcPct val="100000"/>
              </a:lnSpc>
              <a:spcAft>
                <a:spcPts val="0"/>
              </a:spcAft>
            </a:pPr>
            <a:r>
              <a:rPr lang="kar" sz="1200" dirty="0">
                <a:latin typeface="+mn-lt"/>
              </a:rPr>
              <a:t>ပိာ်မုၣ်အါဒံအါဂၤအိၣ်ဒီးတၢ်အပနီၣ်သ့ၣ်တဖၣ်အံၤလီၤ.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D5D6C-6000-4F5A-88D6-A53BAC99FA11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4142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00000"/>
              </a:lnSpc>
              <a:spcAft>
                <a:spcPts val="0"/>
              </a:spcAft>
            </a:pPr>
            <a:r>
              <a:rPr lang="ka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ဘၣ်တဘၣ်နကတူၢ်ဘၣ်စ့ၢ်ကီး-</a:t>
            </a:r>
            <a:endParaRPr lang="en-A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667" indent="-182667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a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တူၢ်ဘၣ်လီၤဘှံးလီၤတီၤအါန့ၢ်ညီနုၢ် </a:t>
            </a:r>
          </a:p>
          <a:p>
            <a:pPr marL="182667" indent="-182667" defTabSz="966612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ka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အိၣ်ဒီးတၢ်ဂ့ၢ်ကီလၢအနၢ်ကလီၤမ့တမ့ၢ်မံတန့ၢ်ဘၣ်န့ၣ်လီၤ. </a:t>
            </a:r>
            <a:endParaRPr lang="en-A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D5D6C-6000-4F5A-88D6-A53BAC99FA11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4468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00000"/>
              </a:lnSpc>
              <a:spcAft>
                <a:spcPts val="0"/>
              </a:spcAft>
            </a:pPr>
            <a:r>
              <a:rPr lang="ka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ဘၣ်တဘၣ်နကတူၢ်ဘၣ်စ့ၢ်ကီး-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ar" sz="12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သးအ့န့မ့တမ့ၢ်သူၣ်တဖှံသးတညီ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a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အတယၢၢ်အါထီၣ်,လီၤဆီဒၣ်တၢ်ဖဲနယီၢ်ဒ့န့ၣ်လီၤ. </a:t>
            </a:r>
            <a:endParaRPr lang="en-AU" sz="12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D5D6C-6000-4F5A-88D6-A53BAC99FA11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1490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667" indent="-182667" defTabSz="96661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ka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ပိာ်မုၣ်တဂၤစုာ်စုာ်ကအိၣ်ဒီးတၢ်လဲၤခီဖျိလၢတဒ်သိးလိာ်အသး</a:t>
            </a:r>
            <a:r>
              <a:rPr lang="ksw-Mymr-001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ဘၣ်ဃးသွံၣ်</a:t>
            </a:r>
            <a:r>
              <a:rPr lang="ka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ကတၢၢ်န့ၣ်လီၤ.  </a:t>
            </a:r>
          </a:p>
          <a:p>
            <a:pPr marL="182667" marR="0" lvl="0" indent="-182667" algn="l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ar" sz="1200" dirty="0">
                <a:solidFill>
                  <a:srgbClr val="000000"/>
                </a:solidFill>
                <a:latin typeface="+mn-lt"/>
              </a:rPr>
              <a:t>ဘၣ်တဘၣ်နကအိၣ်ဒီးတၢ်အပနီၣ်တနီၤ, ဘၣ်တဘၣ်တၢ်အပနီၣ်ကအိၣ်ထဲဒၣ်စှၤကိာ်ဖိမ့တမ့ၢ်ဘၣ်တဘၣ်နကအိၣ်ဒီးတၢ်ပနီၣ်တဖၣ်လၢအကီခဲဘၣ်နၤဒိၣ်မးလၢနကလဲၤခီဖျိကွၢ်ဆၢၣ်မဲာ်ကွံာ်အီၤန့ၣ်လီၤ. </a:t>
            </a:r>
            <a:endParaRPr lang="en-AU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D5D6C-6000-4F5A-88D6-A53BAC99FA11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58987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a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တၢ်အပနီၣ်လၢအညီနုၢ်ကဲထီၣ်တဖၣ်, ဒ်သိးဒီးတၢ်တူၢ်ဘၣ်တၢ်ကိၢ်သွးဒီးကပၢၤထီၣ်န့ၣ်ကဟါမၢ်ကွံာ်ဒၣ်အတၢ်လီၤ.  ပိာ်မုၣ်အါတက့ၢ်န့ၣ်လဲၤခီဖျိကွံာ်တၢ်ဆါပနီၣ်သ့ၣ်တဖၣ်အံၤလၢတအိၣ်ဒီးကသံၣ်ကသီအတၢ်ကူစါနီတမံၤဘၣ်န့ၣ်လီၤ.   </a:t>
            </a:r>
          </a:p>
          <a:p>
            <a:pPr marL="181240" indent="-18124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a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တၢ်ဆီတလဲတနီၤလၢနမိၢ်ပှၢ်အပူၤဒ်သိးဒီးလံၢ်ဃ့ထီန့ၣ်ဘၣ်တဘၣ်ကကဲထီၣ်အသးဆူညါဒီးဘၣ်တဘၣ်ကလိၣ်ဘၣ်ကသံၣ်ကသီအတၢ်ကူစါယါဘျါလၢတၢ်ကမၤစၢၤနၤလၢနကလဲၤခီဖျိကွံာ်အီၤန့ၣ်လီၤ. </a:t>
            </a:r>
          </a:p>
          <a:p>
            <a:pPr marL="181240" marR="0" lvl="0" indent="-1812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a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မ်ပတဲသကိးဘၣ်ဃးတၢ်လၢပမၤအီၤသ့လၢတၢ်ကမၤစၢ်လီၤတၢ်အပနီၣ်တဖၣ်ဒီးတူၢ်ဘၣ်မုာ်ထီၣ်အဂ့ၢ်တက့ၢ်. </a:t>
            </a:r>
            <a:endParaRPr lang="en-A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1240" indent="-18124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A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D5D6C-6000-4F5A-88D6-A53BAC99FA11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0838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r" dirty="0"/>
              <a:t>ဖဲသွံၣ်ကတၢၢ်အတၢ်ပနီၣ်တဖၣ်မ့ၢ်မၤတံာ်တာ်နၤအခါ, တၢ်လၢနမၤအီၤသ့လၢ</a:t>
            </a:r>
            <a:r>
              <a:rPr lang="ksw-Mymr-001" dirty="0"/>
              <a:t>န</a:t>
            </a:r>
            <a:r>
              <a:rPr lang="kar" dirty="0"/>
              <a:t>ကတူၢ်ဘၣ်မုာ်ထီၣ်န့ၣ်အိၣ်၀ဲဒၣ်လီၤ.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D5D6C-6000-4F5A-88D6-A53BAC99FA11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4728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00000"/>
              </a:lnSpc>
              <a:spcAft>
                <a:spcPts val="0"/>
              </a:spcAft>
            </a:pPr>
            <a:r>
              <a:rPr lang="ka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ဖဲသွံၣ်ဘူးကကတၢၢ်ဒီးဖဲသွံၣ်ကတၢၢ်အလီၢ်ခံအခါ</a:t>
            </a:r>
            <a:r>
              <a:rPr lang="ksw-Mymr-001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န</a:t>
            </a:r>
            <a:r>
              <a:rPr lang="ka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ကတူၢ်ဘၣ်တၢ်အမုာ်ဒီးလၢ</a:t>
            </a:r>
            <a:r>
              <a:rPr lang="ksw-Mymr-001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န</a:t>
            </a:r>
            <a:r>
              <a:rPr lang="ka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ကအိၣ်ဆူၣ်အိၣ်ချ့</a:t>
            </a:r>
            <a:r>
              <a:rPr lang="ksw-Mymr-001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အဂီၢ်</a:t>
            </a:r>
            <a:r>
              <a:rPr lang="ka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endParaRPr lang="en-AU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a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အီၣ်တၢ်အီၣ်တၢ်အီလၢအဆူၣ်အချ့တက့ၢ်</a:t>
            </a:r>
            <a:r>
              <a:rPr lang="ka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ka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တၢ်ဒိးတၢ်လၣ်,တၤသူတၤသၣ်,တၢ်ချံတၢ်သၣ်တဖၣ်,တၢ်ဖံးတၢ်ညၣ်လၢအသိစှၤ(လၢအသိတအါ)ညၣ်,တၢ်နုၢ်ထံဒီးန့ဆၢၣ်တၢ်နုၢ်ထံဆံၣ်တဖၣ်</a:t>
            </a:r>
          </a:p>
          <a:p>
            <a:pPr marL="180000" indent="-18000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a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အီထံအါအါ </a:t>
            </a:r>
            <a:r>
              <a:rPr lang="ka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ka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r" sz="1200" dirty="0">
                <a:latin typeface="+mn-lt"/>
              </a:rPr>
              <a:t>ပညိၣ်လီၤလၢနကအီထံ တသီ ၂ လံးထၢၣ်, ထံခွး ၈ ခွး အါဒၣ်တၢ်တက့ၢ်မ့ၢ်ဒၣ်</a:t>
            </a:r>
            <a:r>
              <a:rPr lang="ksw-Mymr-001" sz="1200" dirty="0">
                <a:latin typeface="+mn-lt"/>
              </a:rPr>
              <a:t>တၢ်</a:t>
            </a:r>
            <a:r>
              <a:rPr lang="kar" sz="1200" dirty="0">
                <a:latin typeface="+mn-lt"/>
              </a:rPr>
              <a:t>ထံန့ၣ်တက့ၢ် </a:t>
            </a:r>
            <a:endParaRPr lang="en-AU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a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တဘၣ်အီမိာ်ထူတဂ့ၤ. </a:t>
            </a:r>
            <a:endParaRPr lang="en-AU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D5D6C-6000-4F5A-88D6-A53BAC99FA11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71317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667" indent="-182667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a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မၤဟူးဂဲၤသုးနသးကိးနံၤဒဲးတက့ၢ်.  အဒိန့ၣ်, ဟးထီၣ်ဟးလီၤလၢခီၣ်, မၤဟူးဂဲၤနီၢ်ခိ, မၤတၢ်လၢကရၢၢ်အပူၤ,ပီၢ်ထံ,ဂဲၤကလံၣ်တက့ၢ်. </a:t>
            </a:r>
            <a:endParaRPr lang="en-A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667" indent="-182667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a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မၤန့ၢ်တၢ်မံကိးနၤဒဲး ၈ နၣ်ရံၣ်ဃၣ်ဃၣ်တက့ၢ်. </a:t>
            </a:r>
            <a:endParaRPr lang="en-A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D5D6C-6000-4F5A-88D6-A53BAC99FA11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48773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sw-Mymr-001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အိၣ်ဘၣ်ခုၣ်ခုၣ်တက့ၢ်.</a:t>
            </a:r>
            <a:endParaRPr lang="en-AU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556" lvl="1" indent="-180000" rtl="0">
              <a:lnSpc>
                <a:spcPct val="100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kar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ကျဲးစၢးပာ်နမိၢ်ပှၢ်ခုၣ်ခုၣ်တက့ၢ်-သူ </a:t>
            </a:r>
            <a:r>
              <a:rPr lang="ka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နီၣ်၀ံၢ်ကသုၣ်တဖၣ်မ့တမ့ၢ်စဲးအူထုးထီၣ်ကလံၤခုၣ်,နီၣ်၀ံၢ်ကသုၣ်လၢစုဒီးတၢ်ဖှံထံတဖၣ်တက့ၢ်.</a:t>
            </a:r>
            <a:endParaRPr lang="en-AU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80556" lvl="1" indent="-180000" rtl="0">
              <a:lnSpc>
                <a:spcPct val="100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kar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ကူကၤဘၣ်တၢ်ကူတၢ်ကၤအကထြၢတဖၣ်လၢနဘ့ၣ်လီၤအီၤသ့ညီညီဖဲတၢ်မ့ၢ်ကိၢ်ဘၣ်နၤအခါတက့ၢ် </a:t>
            </a:r>
          </a:p>
          <a:p>
            <a:pPr marL="380556" lvl="1" indent="-180000" rtl="0">
              <a:lnSpc>
                <a:spcPct val="100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kar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အီထံခုၣ်တက့ၢ်. </a:t>
            </a:r>
            <a:endParaRPr lang="en-A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667" indent="-182667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ar" sz="1200" kern="12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သူဘၣ်တၢ်အသိမၤဘၣ်စီၣ်ပိာ်မုၣ်အက့ၢ်အဂီၤတက့ၢ်.  တၢ်ထံမၤဘိၣ်ဘျ့တၢ်မ့ၢ်ထံအပံာ်(ကၠဲလ်)လီၤဆီတဖၣ်လၢအမ့ၢ်တၢ်ဒ်သိးတၢ်အထံအနိဒီးသိတဖၣ်လၢနသူအီၤလၢန</a:t>
            </a:r>
            <a:r>
              <a:rPr lang="ksw-Mymr-001" sz="1200" kern="12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ပိာ်မုၣ်အက့ၢ်အဂီၤ</a:t>
            </a:r>
            <a:r>
              <a:rPr lang="kar" sz="1200" kern="12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အပူၤဒီးလၢ</a:t>
            </a:r>
            <a:r>
              <a:rPr lang="ksw-Mymr-001" sz="1200" kern="12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န၀ၤအက့ၢ်အဂီၤ</a:t>
            </a:r>
            <a:r>
              <a:rPr lang="kar" sz="1200" kern="12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အလိၤလၢတၢ်ကမၤစုၣ်စီၣ်န</a:t>
            </a:r>
            <a:r>
              <a:rPr lang="ksw-Mymr-001" sz="1200" kern="12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ပိာ်မုၣ်အက့ၢ်အဂီၤ</a:t>
            </a:r>
            <a:r>
              <a:rPr lang="kar" sz="1200" kern="12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ဒ်သိးတၢ်သုတဆါဘၣ်နၤဖဲနအိၣ်ဃုာ်လိာ်နသးအခါန့ၣ်လီၤ.  နပှ့ၤန့ၢ်အီၤလၢကသံၣ်အကျးမ့တမ့ၢ်ကျးရိဖှိၣ်အပူၤသ့လီၤ. </a:t>
            </a:r>
            <a:endParaRPr lang="en-AU" sz="1200" kern="12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i="1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r" sz="1200" i="1" dirty="0">
                <a:latin typeface="+mn-lt"/>
              </a:rPr>
              <a:t>တၢ်ဒုးသ့ၣ်နီၣ်လၢပှၤရဲၣ်ကျဲၤဟ့ၣ်တၢ်သိၣ်လိအဂီၢ်-နလဲၤကပာ်ကွံာ်တၢ်ဟ့ၣ်တၢ်ဂ့ၢ်တၢ်ကျိၤဘၣ်ဃးတၢ်ထံမၤဘိၣ်ဘျ့တၢ်န့ၣ်သ့လီၤမ့တမ့ၢ်နဒုးသ့ၣ်ညါအီၤလၢကျိၤကျဲလၢအဂၤဖဲတၢ်ကတိၤဖျၢၣ်လၢတၢ်ဒုးသ့ၣ်ညါတၢ်အံၤမ့ၢ်တဖိးမံ၀ဲဒၣ်လၢပှၤ</a:t>
            </a:r>
            <a:r>
              <a:rPr lang="ksw-Mymr-001" sz="1200" i="1" dirty="0">
                <a:latin typeface="+mn-lt"/>
              </a:rPr>
              <a:t>လၢအပာ်ဃုာ်လၢတၢ်ရဲၣ်တၢ်ကျဲၤအပူၤ</a:t>
            </a:r>
            <a:r>
              <a:rPr lang="kar" sz="1200" i="1" dirty="0">
                <a:latin typeface="+mn-lt"/>
              </a:rPr>
              <a:t>အဂီၢ်န့ၣ်သ့လီၤ. </a:t>
            </a:r>
          </a:p>
          <a:p>
            <a:pPr rtl="0"/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D5D6C-6000-4F5A-88D6-A53BAC99FA11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8858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Aft>
                <a:spcPts val="0"/>
              </a:spcAft>
            </a:pPr>
            <a:r>
              <a:rPr lang="kar" sz="1200" b="1" dirty="0"/>
              <a:t>စးထီၣ်တၢ်ရဲၣ်တၢ်ကျဲၤအံၤဃုာ်ဒီးကရူၢ်ဒီတဖုအတၢ်တဲသကိးဘၣ်ဃးတၢ်လၢပှၤ</a:t>
            </a:r>
            <a:r>
              <a:rPr lang="ksw-Mymr-001" sz="1200" b="1" dirty="0"/>
              <a:t>လၢအပာ်ဃုာ်လၢတၢ်ရဲၣ်တၢ်ကျဲၤအပူၤ</a:t>
            </a:r>
            <a:r>
              <a:rPr lang="kar" sz="1200" b="1" dirty="0"/>
              <a:t>သ့ၣ်ညါ၀ဲဒၣ်လၢအဘၣ်ထွဲဒီးသွံၣ်ကတၢၢ်ဒီးတၢ်အံၤမၤဘၣ်ဒိဘၣ်ထံးအ၀ဲသ့ၣ်အတၢ်အိၣ်ဆူၣ်အိၣ်ချ့ဒ်လဲၣ်တက့ၢ်. </a:t>
            </a:r>
          </a:p>
          <a:p>
            <a:pPr defTabSz="966612" rtl="0">
              <a:spcAft>
                <a:spcPts val="0"/>
              </a:spcAft>
              <a:defRPr/>
            </a:pPr>
            <a:endParaRPr lang="en-AU" sz="1200" dirty="0"/>
          </a:p>
          <a:p>
            <a:pPr defTabSz="966612" rtl="0">
              <a:spcAft>
                <a:spcPts val="0"/>
              </a:spcAft>
              <a:defRPr/>
            </a:pPr>
            <a:r>
              <a:rPr lang="kar" sz="1200" dirty="0"/>
              <a:t>တၢ်သံကွၢ်တဖၣ်လၢတၢ်ကတၢၣ်ပီၣ်တဲသကိးအီၤဒီးကရူၢ်မ့ၢ်၀ဲ*-</a:t>
            </a:r>
          </a:p>
          <a:p>
            <a:pPr marL="241653" indent="-241653" defTabSz="966612" rtl="0">
              <a:spcAft>
                <a:spcPts val="0"/>
              </a:spcAft>
              <a:buFontTx/>
              <a:buAutoNum type="arabicPeriod"/>
              <a:defRPr/>
            </a:pPr>
            <a:r>
              <a:rPr lang="kar" sz="1200" dirty="0"/>
              <a:t>တၢ်လၢသွံၣ်ကတၢၢ်မ့ၢ်မနုၤလဲၣ်. </a:t>
            </a:r>
          </a:p>
          <a:p>
            <a:pPr marL="241653" indent="-241653" defTabSz="966612" rtl="0">
              <a:spcAft>
                <a:spcPts val="0"/>
              </a:spcAft>
              <a:buFontTx/>
              <a:buAutoNum type="arabicPeriod"/>
              <a:defRPr/>
            </a:pPr>
            <a:r>
              <a:rPr lang="kar" sz="1200" dirty="0">
                <a:ea typeface="Calibri" panose="020F0502020204030204" pitchFamily="34" charset="0"/>
                <a:cs typeface="Times New Roman" panose="02020603050405020304" pitchFamily="18" charset="0"/>
              </a:rPr>
              <a:t>လၢနထံနကီၢ်အပူၤတၢ်တဲသကိးသွံၣ်ကတၢၢ်ကဲတၢ်ဂ့ၢ်လၢအဆဲးလၤတခါစ့ၢ်ဧါ. </a:t>
            </a:r>
          </a:p>
          <a:p>
            <a:pPr marL="241653" indent="-241653" defTabSz="966612" rtl="0">
              <a:spcAft>
                <a:spcPts val="0"/>
              </a:spcAft>
              <a:buFontTx/>
              <a:buAutoNum type="arabicPeriod"/>
              <a:defRPr/>
            </a:pPr>
            <a:r>
              <a:rPr lang="kar" sz="1200" dirty="0">
                <a:ea typeface="Calibri" panose="020F0502020204030204" pitchFamily="34" charset="0"/>
                <a:cs typeface="Times New Roman" panose="02020603050405020304" pitchFamily="18" charset="0"/>
              </a:rPr>
              <a:t>တၢ်ကတဲသကိးဘၣ်ဃးသွံၣ်ကတၢၢ်န့ၣ်မ့ၢ်တၢ်လၢအညီ,နတူၢ်ဘၣ်တၢ်အမုာ်လၢနကတဲထီၣ်တၢ်ဂ့ၢ်အံၤဧါ. </a:t>
            </a:r>
          </a:p>
          <a:p>
            <a:pPr marL="241653" indent="-241653" defTabSz="966612" rtl="0">
              <a:spcAft>
                <a:spcPts val="0"/>
              </a:spcAft>
              <a:buFontTx/>
              <a:buAutoNum type="arabicPeriod"/>
              <a:defRPr/>
            </a:pPr>
            <a:r>
              <a:rPr lang="kar" sz="1200" dirty="0">
                <a:ea typeface="Calibri" panose="020F0502020204030204" pitchFamily="34" charset="0"/>
                <a:cs typeface="Times New Roman" panose="02020603050405020304" pitchFamily="18" charset="0"/>
              </a:rPr>
              <a:t>မ့ၢ်နပျံၤ,ပျံၤတ့ၢ်၀ဲဒၣ်သွံၣ်ကတၢၢ်အတၢ်ကဲထီၣ်သးမ့တမ့ၢ်မ့ၢ်န,နကွၢ်လၢ်တ့ၢ်လၢကသွံၣ်ကကတၢၢ်န့ၣ်ဧါ.  </a:t>
            </a:r>
          </a:p>
          <a:p>
            <a:pPr marL="241653" indent="-241653" defTabSz="966612" rtl="0">
              <a:spcAft>
                <a:spcPts val="0"/>
              </a:spcAft>
              <a:buFontTx/>
              <a:buAutoNum type="arabicPeriod"/>
              <a:defRPr/>
            </a:pPr>
            <a:r>
              <a:rPr lang="kar" sz="1200" dirty="0">
                <a:ea typeface="Calibri" panose="020F0502020204030204" pitchFamily="34" charset="0"/>
                <a:cs typeface="Times New Roman" panose="02020603050405020304" pitchFamily="18" charset="0"/>
              </a:rPr>
              <a:t>မ့ၢ်နမၤန့ၢ်သွံၣ်ကတၢၢ်အတၢ်ဂ့ၢ်လၢတၢ်လီၢ်ဖဲလဲၣ်(အဒိ, သးပှၢ်လၢဟံၣ်ပူၤဃီပူၤ, တၢ်တိစၢၤမၤစၢၤလၢကစၢ်ထံကစၢ်ကီၢ်). </a:t>
            </a:r>
          </a:p>
          <a:p>
            <a:pPr marL="241653" indent="-241653" defTabSz="966612" rtl="0">
              <a:spcAft>
                <a:spcPts val="0"/>
              </a:spcAft>
              <a:buFontTx/>
              <a:buAutoNum type="arabicPeriod"/>
              <a:defRPr/>
            </a:pPr>
            <a:r>
              <a:rPr lang="kar" sz="1200" dirty="0">
                <a:ea typeface="Calibri" panose="020F0502020204030204" pitchFamily="34" charset="0"/>
                <a:cs typeface="Times New Roman" panose="02020603050405020304" pitchFamily="18" charset="0"/>
              </a:rPr>
              <a:t>မ့ၢ်နလဲၤခီဖျိဘၣ်သွံၣ်ကတၢၢ်အတၢ်ပနီၣ်ဖဲလဲၣ်တခါလဲၣ်. </a:t>
            </a:r>
          </a:p>
          <a:p>
            <a:pPr rtl="0">
              <a:spcAft>
                <a:spcPts val="0"/>
              </a:spcAft>
            </a:pPr>
            <a:endParaRPr lang="en-AU" sz="1200" dirty="0"/>
          </a:p>
          <a:p>
            <a:pPr defTabSz="966612" rtl="0">
              <a:spcAft>
                <a:spcPts val="0"/>
              </a:spcAft>
              <a:defRPr/>
            </a:pPr>
            <a:r>
              <a:rPr lang="kar" sz="1200" i="1" dirty="0">
                <a:solidFill>
                  <a:srgbClr val="000000"/>
                </a:solidFill>
              </a:rPr>
              <a:t>*တၢ်ဒုးသ့ၣ်နီၣ်လၢပှၤရဲၣ်ကျဲၤဟ့ၣ်တၢ်သိၣ်လိအဂီၢ်-ဃုထၢတၢ်သံကွၢ်စှၤကိာ်ဖျၢၣ်လၢတၢ်ကဒုးလဲၤတၢ်တဲသကိးအဖုၣ်ဖိတခါတက့ၢ်. </a:t>
            </a:r>
            <a:endParaRPr lang="en-AU" sz="1200" dirty="0"/>
          </a:p>
          <a:p>
            <a:pPr rtl="0"/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D5D6C-6000-4F5A-88D6-A53BAC99FA11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68557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indent="-18000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a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ကျဲးစၢးမၤကွၢ်တၢ်ဒ်သိးယိဂၣ်မ့တမ့ၢ်တၢ်ဆ့ၣ်နီၤအိၣ်ဂၢၢ်ဆိကမိၣ်တၢ်ကသါထီၣ်ကသါလီၤလၢတၢ်ကမၤစၢၤနအိၣ်ဘှံးအိၣ်သါန့ၣ်သ့လီၤ.  </a:t>
            </a:r>
            <a:endParaRPr lang="en-A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a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ဘျးစဲသးဒီးပှၤအဂၤတဖၣ်-သူဘၣ်တၢ်ဆၢကတီၢ်ဒီးနဟံၣ်ဖိဃီဖိတက့ၢ်,ကိးဘၣ်နတံၤသကိးတဖၣ်မ့တမ့ၢ်လဲၤဟးဒီးခီၣ်မ့တမ့ၢ်အီၣ်သကိးတၢ်ဒီးအ၀ဲသ့ၣ်,တဲသကိးတၢ်ဒီးဟံၣ်ခိၣ်ဟံၣ်ဃၢၤတက့ၢ်. </a:t>
            </a:r>
            <a:endParaRPr lang="en-A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D5D6C-6000-4F5A-88D6-A53BAC99FA11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76981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indent="-180000" defTabSz="966612" rtl="0">
              <a:buFont typeface="Arial" panose="020B0604020202020204" pitchFamily="34" charset="0"/>
              <a:buChar char="•"/>
              <a:defRPr/>
            </a:pPr>
            <a:r>
              <a:rPr lang="ka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ဘၣ်တဘၣ်နကသ့ၣ်ညါတၢ်လၢနကစၢ်အထံအကီၢ်ဒီးနလုၢ်လၢ်ထူသနူလၢဘၣ်တဘၣ်ကမၤစၢၤကွၢ်ဆၢၣ်မဲာ်လဲၤခီဖျိကွံာ်နတၢ်ပနီၣ်တဖၣ်လၢအဘၣ်ထွဲဒီးသွံၣ်ကတၢၢ်န့ၣ်လီၤ.  </a:t>
            </a:r>
          </a:p>
          <a:p>
            <a:pPr marL="180000" indent="-180000" defTabSz="966612" rtl="0">
              <a:buFont typeface="Arial" panose="020B0604020202020204" pitchFamily="34" charset="0"/>
              <a:buChar char="•"/>
              <a:defRPr/>
            </a:pPr>
            <a:r>
              <a:rPr lang="ka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တၢ်သ့ၣ်ညါတနီၤန့ၣ်ဂ့ၤလၢတၢ်ကသူအီၤဒီးတနီၤန့ၣ်ဘၣ်တဘၣ်တပူၤဖျဲးဘၣ်.  ကတိၤတၢ်ဒီးနကသံၣ်သရၣ်မ့တမ့ၢ်သရၣ်သရၣ်မုၣ်ကွၢ်ပှၤဆါဖဲတမ့ၢ်တသ့ၣ်ညါလီၤတံၢ်ဘၣ်ဃးဒီးတၢ်သ့ၣ်တဖၣ်အံၤန့ၣ်တက့ၢ်. </a:t>
            </a:r>
            <a:endParaRPr lang="en-A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D5D6C-6000-4F5A-88D6-A53BAC99FA11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2250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rtl="0">
              <a:defRPr/>
            </a:pPr>
            <a:r>
              <a:rPr lang="ka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ကတိၤတၢ်ဒီးနကသံၣ်သရၣ်မ့တမ့ၢ်သရၣ်သရၣ်မုၣ်ကွၢ်ပှၤဆါဖဲ-</a:t>
            </a:r>
          </a:p>
          <a:p>
            <a:pPr marL="181240" indent="-181240" defTabSz="966612" rtl="0">
              <a:buFont typeface="Arial" panose="020B0604020202020204" pitchFamily="34" charset="0"/>
              <a:buChar char="•"/>
              <a:defRPr/>
            </a:pPr>
            <a:r>
              <a:rPr lang="ka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ကီခဲ၀ဲဒၣ်လၢနကလဲၤခီဖျိကွၢ်ဆၢၣ်မဲာ်သွံၣ်ကတၢၢ် </a:t>
            </a:r>
          </a:p>
          <a:p>
            <a:pPr marL="181240" indent="-181240" defTabSz="966612" rtl="0">
              <a:buFont typeface="Arial" panose="020B0604020202020204" pitchFamily="34" charset="0"/>
              <a:buChar char="•"/>
              <a:defRPr/>
            </a:pPr>
            <a:r>
              <a:rPr lang="ka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သွံၣ်ကတၢၢ်အတၢ်ပနီၣ်တဖၣ်မၤတံာ်တာ်နၤမ့တမ့ၢ်တပျဲနမၤတၢ်လၢနအဲၣ်ဒိးမၤအီၤလၢနကိးနံၤဒဲးတၢ်အိၣ်မူပူၤအခါ </a:t>
            </a:r>
          </a:p>
          <a:p>
            <a:pPr marL="181240" indent="-181240" defTabSz="966612" rtl="0">
              <a:buFont typeface="Arial" panose="020B0604020202020204" pitchFamily="34" charset="0"/>
              <a:buChar char="•"/>
              <a:defRPr/>
            </a:pPr>
            <a:r>
              <a:rPr lang="ka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နဘၣ်ယိၣ်တၢ်ဘၣ်ဃးဒီးနတၢ်အိၣ်ဆူၣ်အိၣ်ချ့န့ၣ်လီၤ. </a:t>
            </a:r>
            <a:endParaRPr lang="en-AU" sz="110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D5D6C-6000-4F5A-88D6-A53BAC99FA11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76587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ar" sz="1200" dirty="0">
                <a:effectLst/>
                <a:latin typeface="+mn-lt"/>
              </a:rPr>
              <a:t>လၢအီးစတြ့လယါအပူၤ, တၢ်ကူစါယါဘျါလၢအလီၤဆီလိာ်အသးတဖၣ်အိၣ်၀ဲဒၣ်လၢတၢ်ကမၤစၢၤလဲၤခီဖျိကွံာ်၀ဲဒၣ်နသွံၣ်ကတၢၢ်အတၢ်ပနီၣ်တဖၣ်န့ၣ်လီၤ. </a:t>
            </a:r>
          </a:p>
          <a:p>
            <a:pPr marL="181240" indent="-18124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ar" sz="1200" dirty="0">
                <a:effectLst/>
                <a:latin typeface="+mn-lt"/>
              </a:rPr>
              <a:t>မၤတၢ်သ့ၣ်နံၤဖးသီတခါလၢတၢ်ကထံၣ်</a:t>
            </a:r>
            <a:r>
              <a:rPr lang="ka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နကသံၣ်သရၣ်မ့တမ့ၢ်နသရၣ်သရၣ်မုၣ်ကွၢ်ပှၤဆါလၢတၢ်တဲသကိးဘၣ်ဃးတၢ်ဃုထၢလၢအလီၤဆီလိာ်အသးတဖၣ်ဒီးထံၣ်န့ၢ်တၢ်ကူစါတခါလၢအဘၣ်၀ဲဒၣ်လၢနဂီၢ်တက့ၢ်.</a:t>
            </a:r>
          </a:p>
          <a:p>
            <a:pPr marL="181240" indent="-18124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a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ကသံၣ်သရၣ်တဂၤဟ့ၣ်ကူၣ်နၤဒီးကသံၣ်လၢကမၤစၢၤနတူၢ်ဘၣ်မုာ်ထီၣ်န့ၣ်သ့စ့ၢ်ကီးလီၤ. </a:t>
            </a:r>
          </a:p>
          <a:p>
            <a:pPr rtl="0"/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D5D6C-6000-4F5A-88D6-A53BAC99FA11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73990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တၢ်အံၤအကါဒိၣ်မးလၢနအိၣ်ဆိးဆူၣ်ဆူၣ်ချ့ချ့ဖဲသွံၣ်ကတၢၢ်အခါန့ၣ်လီၤ. 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D5D6C-6000-4F5A-88D6-A53BAC99FA11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74239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rtl="0">
              <a:defRPr/>
            </a:pPr>
            <a:r>
              <a:rPr lang="ksw-Mymr-001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န</a:t>
            </a:r>
            <a:r>
              <a:rPr lang="ka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တၢ်အိၣ်ဆူၣ်အိၣ်ချ့အတၢ်ဆီတလဲဖဲသွံၣ်ကတၢၢ်အလီၢ်ခံန့ၣ်လီၤ.  နအိၣ်ဒီးတၢ်အိၣ်သးလၢတၢ်ကမၤန့ၢ်တၢ်ဆူးတၢ်ဆါတဖၣ်အံၤလီၤ- </a:t>
            </a:r>
          </a:p>
          <a:p>
            <a:pPr marL="181240" indent="-181240" defTabSz="966612" rtl="0">
              <a:buFont typeface="Arial" panose="020B0604020202020204" pitchFamily="34" charset="0"/>
              <a:buChar char="•"/>
              <a:defRPr/>
            </a:pPr>
            <a:r>
              <a:rPr lang="ka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သးဖျၢၣ်တၢ်ဆါ-အဒိန့ၣ်,သးစံၣ်အိၣ်ပတုာ်သတူၢ်ကလာ်မ့တမ့ၢ်ဘၣ်ကလံၤ </a:t>
            </a:r>
          </a:p>
          <a:p>
            <a:pPr marL="181240" indent="-181240" defTabSz="966612" rtl="0">
              <a:buFont typeface="Arial" panose="020B0604020202020204" pitchFamily="34" charset="0"/>
              <a:buChar char="•"/>
              <a:defRPr/>
            </a:pPr>
            <a:r>
              <a:rPr lang="ka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ဃ့ပွး - ဖဲနဃံအဂံၢ်စၢ်လီၤဒီးကၢ်သ့ညီညီကလဲာ် </a:t>
            </a:r>
          </a:p>
          <a:p>
            <a:pPr marL="181240" indent="-181240" defTabSz="966612" rtl="0">
              <a:buFont typeface="Arial" panose="020B0604020202020204" pitchFamily="34" charset="0"/>
              <a:buChar char="•"/>
              <a:defRPr/>
            </a:pPr>
            <a:r>
              <a:rPr lang="ka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သွံၣ်ဆၢဆံၣ်ဆၢအကလုာ် ၂ - ဖဲအံသၣ်ဆၢလၢနသွံၣ်အကျါအိၣ်အါတလၢအခါ, မၤဘၣ်ဒိနနီၢ်ခိအက့ၢ်အဂီၤတနီၤသ့လီၤ</a:t>
            </a:r>
          </a:p>
          <a:p>
            <a:pPr marL="181240" indent="-181240" defTabSz="966612" rtl="0">
              <a:buFont typeface="Arial" panose="020B0604020202020204" pitchFamily="34" charset="0"/>
              <a:buChar char="•"/>
              <a:defRPr/>
            </a:pPr>
            <a:r>
              <a:rPr lang="ka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တၢ်သူၣ်ပ့ၤနီၣ်သးပ့ၤနီၣ်-တၢ်ဆူးတၢ်ဆါလၢအမၤဘၣ်ဒိအခိၣ်နူာ်</a:t>
            </a:r>
          </a:p>
          <a:p>
            <a:pPr marL="181240" indent="-181240" defTabSz="966612" rtl="0">
              <a:buFont typeface="Arial" panose="020B0604020202020204" pitchFamily="34" charset="0"/>
              <a:buChar char="•"/>
              <a:defRPr/>
            </a:pPr>
            <a:r>
              <a:rPr lang="ka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ခဲစၢၣ်တနီၤန့ၣ်လီၤ. </a:t>
            </a:r>
          </a:p>
          <a:p>
            <a:pPr marL="0" indent="0" defTabSz="966612" rtl="0">
              <a:buFont typeface="Arial" panose="020B0604020202020204" pitchFamily="34" charset="0"/>
              <a:buNone/>
              <a:defRPr/>
            </a:pPr>
            <a:r>
              <a:rPr lang="ka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တၢ်အံၤအကါဒိၣ်မးလၢနကွၢ်ထွဲလီၤနတၢ်အိၣ်ဆူၣ်အိၣ်ချ့ဖဲသွံၣ်ကတၢၢ်အလီၢ်ခံန့ၣ်လီၤ.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D5D6C-6000-4F5A-88D6-A53BAC99FA11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71668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rtl="0">
              <a:defRPr/>
            </a:pPr>
            <a:r>
              <a:rPr lang="ka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တၢ်အိၣ်၀ဲဒၣ်အါမံၤလၢနမၤအီၤသ့လၢတၢ်ကမၤစၢၤနအိၣ်ဆိးဆူၣ်ဆူၣ်ချ့ချ့ဖဲသွံၣ်ကတၢၢ်အခါန့ၣ်သ့လီၤ. </a:t>
            </a:r>
          </a:p>
          <a:p>
            <a:pPr rtl="0"/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D5D6C-6000-4F5A-88D6-A53BAC99FA11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96627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 defTabSz="966612" rtl="0">
              <a:buFont typeface="Arial" panose="020B0604020202020204" pitchFamily="34" charset="0"/>
              <a:buChar char="•"/>
              <a:defRPr/>
            </a:pPr>
            <a:r>
              <a:rPr lang="ka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ကျဲးစၢးပာ်ဃုာ်နီၢ်အတယၢၢ်လၢအဆူၣ်အချ့တခါတက့ၢ်. </a:t>
            </a:r>
          </a:p>
          <a:p>
            <a:pPr marL="181240" indent="-181240" defTabSz="966612" rtl="0">
              <a:buFont typeface="Arial" panose="020B0604020202020204" pitchFamily="34" charset="0"/>
              <a:buChar char="•"/>
              <a:defRPr/>
            </a:pPr>
            <a:r>
              <a:rPr lang="ka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အီၣ်အီတၢ်အီၣ်တၢ်အီလၢအဆူၣ်အချ့,အဒိဒ်သိးတၤသူတၤသၣ်လၢအလွဲၢ်အကလုာ်ကလုာ်ဒီးတၢ်ဒိးတၢ်လၣ်, တၢ်အချံအသၣ်, တၢ်ဖံးတၢ်ညၣ်လၢအသိစှၤ,ဆီညၣ်,ညၣ်,ထီနီာ်ကိၢ်လိၣ်,သ့ၣ်အချံအသၣ်တဖၣ်,တၢ်နုၢ်ထံ,တၢ်နုၢ်ထံဆံၣ်န့ၣ်လီၤ. </a:t>
            </a:r>
          </a:p>
          <a:p>
            <a:pPr marL="181240" indent="-181240" defTabSz="966612" rtl="0">
              <a:buFont typeface="Arial" panose="020B0604020202020204" pitchFamily="34" charset="0"/>
              <a:buChar char="•"/>
              <a:defRPr/>
            </a:pPr>
            <a:r>
              <a:rPr lang="ka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ပာ်ပနီၣ်-</a:t>
            </a:r>
          </a:p>
          <a:p>
            <a:pPr marL="381600" lvl="1" indent="-181240" defTabSz="966612" rtl="0">
              <a:buFontTx/>
              <a:buChar char="-"/>
              <a:defRPr/>
            </a:pPr>
            <a:r>
              <a:rPr lang="ka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တၢ်အီၣ်တၢ်အီလၢအဆၢ,အဒိဒ်သိးခ့းတ်, ခိးကံၣ်, ဖ့စထရံၣ်,လီလံၣ်,ခၠီးကလဲးတဖၣ် </a:t>
            </a:r>
          </a:p>
          <a:p>
            <a:pPr marL="381600" lvl="1" indent="-181240" defTabSz="966612" rtl="0">
              <a:buFontTx/>
              <a:buChar char="-"/>
              <a:defRPr/>
            </a:pPr>
            <a:r>
              <a:rPr lang="ka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တၢ်အီလၢအဆၢတဖၣ်,အဒိဒ်သိး</a:t>
            </a:r>
            <a:r>
              <a:rPr lang="kar" sz="1200" dirty="0">
                <a:latin typeface="+mn-lt"/>
              </a:rPr>
              <a:t> တၢ်အီလၢအဆၢတဖၣ်, တၢ်ဆၢထံပံာ်,တၢ်လိာ်ကွဲဒီးတၢ်အီဒုးထီၣ်ဂံၢ်သဟီၣ်တဖၣ်န့ၣ်လီၤ</a:t>
            </a:r>
            <a:endParaRPr lang="en-AU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1600" lvl="1" indent="-181240" defTabSz="966612" rtl="0">
              <a:buFontTx/>
              <a:buChar char="-"/>
              <a:defRPr/>
            </a:pPr>
            <a:r>
              <a:rPr lang="ka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တၢ်အီၣ်တၢ်အီလၢတၢ်ဆဲးသိအီၤအဒိဒ်သိးအၣ်လူခွဲးသိ </a:t>
            </a:r>
            <a:r>
              <a:rPr lang="kar" sz="1200" dirty="0">
                <a:latin typeface="+mn-lt"/>
              </a:rPr>
              <a:t>ဘၢကၢၣ်လၢတၢ်ဖီအီၤချ့ချ့, တၢ်အီၣ်အကၠီးတဖၣ်န့ၣ်လီၤ.</a:t>
            </a:r>
            <a:endParaRPr lang="en-AU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D5D6C-6000-4F5A-88D6-A53BAC99FA11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12163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 defTabSz="966612" rtl="0">
              <a:buFont typeface="Arial" panose="020B0604020202020204" pitchFamily="34" charset="0"/>
              <a:buChar char="•"/>
              <a:defRPr/>
            </a:pPr>
            <a:r>
              <a:rPr lang="ka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ဖဲနမ့ၢ်အီသံးအခါ,တဘၣ်အီအါန့ၢ်</a:t>
            </a:r>
            <a:r>
              <a:rPr lang="ksw-Mymr-001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တသီ</a:t>
            </a:r>
            <a:r>
              <a:rPr lang="ka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၁ ခွးတဂ့ၤ. </a:t>
            </a:r>
          </a:p>
          <a:p>
            <a:pPr marL="181240" indent="-181240" defTabSz="966612" rtl="0">
              <a:buFont typeface="Arial" panose="020B0604020202020204" pitchFamily="34" charset="0"/>
              <a:buChar char="•"/>
              <a:defRPr/>
            </a:pPr>
            <a:r>
              <a:rPr lang="ka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တဘၣ်အိမိာ်တဂ့ၤ. </a:t>
            </a:r>
          </a:p>
          <a:p>
            <a:pPr rtl="0"/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D5D6C-6000-4F5A-88D6-A53BAC99FA11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6960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a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မၤနီၢ်ခိတၢ်ဟူးတၢ်ဂဲၤတနီၤ-ကျဲးစၢးမၤဘၣ်အီၤအစှၤကတၢၢ် ၃၀ မံးနံးကိးနံၤဒဲးတက့ၢ်.  </a:t>
            </a:r>
          </a:p>
          <a:p>
            <a:pPr marL="181240" indent="-18124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a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နလဲၤဟးလၢခီၣ်,ပီၢ်ထံ,ယီၢ်လ့ၣ်ယီၢ်, မၤတၢ်လၢကရၢၢ်အပူၤမ့တမ့ၢ် မၤဟံၣ်ပူၤဃီပူၤအမူအဒါတဖၣ်သ့လီၤ. </a:t>
            </a:r>
          </a:p>
          <a:p>
            <a:pPr marL="181240" indent="-18124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a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တဘၣ်ဆ့ၣ်နီၤယံာ်ယံာ်တဂ့ၤ-ကျဲးစၢးဆၢထၢၣ်ဒီးသုးနမိၢ်ပှၢ်ကိး ၃၀ မံးတက့ၢ်. </a:t>
            </a:r>
          </a:p>
          <a:p>
            <a:pPr rtl="0"/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D5D6C-6000-4F5A-88D6-A53BAC99FA11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9162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a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သွံၣ်ကတၢၢ်မ့ၢ်တၢ်ဆၢကတီၢ်လၢနတၢ်အိၣ်မူအပူၤလၢအကလဲၤခီဆူညါန့ၣ်တပတီၢ်န့ၣ်လီၤ.  မ့ၢ်တၢ်ဆၢကတီၢ်ဖဲနသွံၣ်ဟဲလၢခံကတၢၢ်ကဲထီၣ်အသးဒီးသးသမူအပတီၢ်ဆူညါတပတီၢ်လၢတအိၣ်ဒီးသွံၣ်ဟဲစးထီၣ်၀ဲဒၣ်န့ၣ်လီၤ.  သွံၣ်ဟဲန့ၣ်ဘၣ်တဘၣ်နကသူအမံၤအိၣ်အကလုာ်ကလုာ်,အဒိန့ၣ်,လုၢ်လၢ်ဟဲ, သွံၣ်ဟဲ,နံၣ်ဘၣ်အၢန့ၣ်လီၤ. </a:t>
            </a:r>
            <a:endParaRPr lang="en-A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1240" indent="-18124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a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သွံၣ်ကတၢၢ်န့ၣ်မ့ၢ်န့ဆၢၣ်တၢ်မၤသးတခါလီၤ.  ပိာ်မုၣ်ခဲလၢာ်လဲၤခီဖျိ၀ဲဒၣ်သွံၣ်ကတၢၢ်န့ၣ်လီၤ.  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a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သွံၣ်ကတၢၢ်အခီပညီနီၢ်နီၢ်န့ၣ်အလုၢ်လၢ်အိၣ်ကတီၢ်(ကတၢၢ်)၀ဲဒၣ်န့ၣ်လီၤ. </a:t>
            </a:r>
          </a:p>
          <a:p>
            <a:pPr rtl="0"/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D5D6C-6000-4F5A-88D6-A53BAC99FA11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45943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a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လၢတၢ်ကမၤစၢၤနၤဒီးနဃံကကျၢၢ်အဂီၢ်,မၤဘၣ်နီၢ်ခိတၢ်ဟူးတၢ်ဂဲၤတဖၣ်လၢအမ့ၢ်ဒ်သိးတၢ်ထီၣ်ဃီတဖၣ်, ဃ့ၢ်ကယီကယီမ့တမ့ၢ် ဟးချ့ချ့,စံၢ်ဖုပျံၤမ့တမ့ၢ်ဂဲၤကလံၣ်တက့ၢ်. </a:t>
            </a:r>
          </a:p>
          <a:p>
            <a:pPr marL="181240" indent="-18124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a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လၢတၢ်ကမၤစၢၤနအိၣ်ဆိးစၢ်ယဲၤစၢ်ယီၤအဂီၢ်, မၤဘၣ်ယိဂၣ်, ထဲခၠံ, တၢ်ထုးယဲၤမ့တမ့ၢ်ဂဲၤကလံၣ်တက့ၢ်. </a:t>
            </a:r>
          </a:p>
          <a:p>
            <a:pPr rtl="0"/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D5D6C-6000-4F5A-88D6-A53BAC99FA11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65169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rtl="0">
              <a:lnSpc>
                <a:spcPct val="100000"/>
              </a:lnSpc>
              <a:spcAft>
                <a:spcPts val="0"/>
              </a:spcAft>
              <a:defRPr/>
            </a:pPr>
            <a:r>
              <a:rPr lang="my-MM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ပာ်လီၤတၢ်ဒုးသ့ၣ်နီၣ်တခါလၢနလံာ်နံၣ်လံာ်လါအလိၤလၢနကအိၣ်သကိးနကသံၣ်သရၣ်အစှၤကတၢၢ်တနံၣ်တဘျီလၢတၢ်ကသမံသမိးနတၢ်အိၣ်ဆူၣ်အိၣ်ချ့, ဖဲနတူၢ်ဘၣ်မ့ၢ်မုာ်အခါဒၣ်လဲာ်န့ၣ်လီၤ.  ကသံၣ်သရၣ်က- </a:t>
            </a:r>
          </a:p>
          <a:p>
            <a:pPr marL="181240" indent="-181240" defTabSz="966612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my-MM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သမံသမိးဘၣ်နသွံၣ်အတၢ်ဆီၣ်သနံးဒီးသွံၣ်အကျါအံသၣ်ဆၢန့ၣ်ဂ့ၤ၀ဲဒၣ်  </a:t>
            </a:r>
          </a:p>
          <a:p>
            <a:pPr marL="181240" indent="-181240" defTabSz="966612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my-MM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သမံသမိးဘၣ်နဃံတဖၣ်မ့ၢ်အဆူၣ်အကိၤဒ်န့ၣ်တက့ၢ်  </a:t>
            </a:r>
          </a:p>
          <a:p>
            <a:pPr marL="181240" indent="-181240" defTabSz="966612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my-MM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တဲဘၣ်နၤတၢ်မၤကွၢ်တဖၣ်လၢနကြၢးမၤအီၤလၢတၢ်ကမၤလီၤတံၢ်နတအိၣ်ဒီးခဲစၢၣ်ဘၣ်န့ၣ်လီၤ.  </a:t>
            </a:r>
          </a:p>
          <a:p>
            <a:pPr defTabSz="966612" rtl="0">
              <a:lnSpc>
                <a:spcPct val="100000"/>
              </a:lnSpc>
              <a:spcAft>
                <a:spcPts val="0"/>
              </a:spcAft>
              <a:defRPr/>
            </a:pPr>
            <a:r>
              <a:rPr lang="my-MM" sz="1200" dirty="0">
                <a:latin typeface="+mn-lt"/>
              </a:rPr>
              <a:t>ဖဲတၢ်အိၣ်ဆူၣ်အိၣ်ချ့အတၢ်ဂ့ၢ်ကီတခါတၢ်မ့ၢ်ထံၣ်ဆိအီၤန့ၣ်,တၢ်အံၤကညီ၀ဲဒၣ်လၢတၢ်ကကူစါအီၤန့ၣ်လီၤ.  လၢကျဲဒ်အံၤနကအိၣ်ဒီးခွဲးယာ်လၢအဂ့ၤဒိၣ်ထီၣ်လၢတၢ်ကအိၣ်ဆူၣ်ချ့ကဒီးအသီတဘျီန့ၣ်လီၤ. </a:t>
            </a:r>
            <a:endParaRPr lang="my-MM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>
              <a:lnSpc>
                <a:spcPct val="100000"/>
              </a:lnSpc>
              <a:spcAft>
                <a:spcPts val="0"/>
              </a:spcAft>
            </a:pPr>
            <a:endParaRPr lang="my-MM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>
              <a:lnSpc>
                <a:spcPct val="100000"/>
              </a:lnSpc>
              <a:spcAft>
                <a:spcPts val="0"/>
              </a:spcAft>
            </a:pPr>
            <a:r>
              <a:rPr lang="my-MM" sz="12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တၢ်ဒုးသ့ၣ်နီၣ်လၢပှၤရဲၣ်ကျဲၤဟ့ၣ်လီၤတၢ်မၤလိအဂီၢ်-ဖဲပှၤကနၣ်တၢ်မ့ၢ်သ့ၣ်ညါ၀ဲဒၣ်တၢ်အိၣ်ဆူၣ်အိၣ်ချ့အတၢ်သမံသမိးတဖၣ်အခါ, နတဲထီၣ်တၢ်မၤကွၢ်လၢလာ်တဖၣ်သ့လီၤ.  နဃုထၢလၢနကဒုးသ့ၣ်ညါ</a:t>
            </a:r>
            <a:r>
              <a:rPr lang="my-MM" dirty="0"/>
              <a:t>တၢ်အိၣ်ဆူၣ်အိၣ်ချ့အတၢ်သမံသမိးတဖၣ် တၢ်ဒုးနဲၣ်တဲဖျါလၢအအိၣ်လၢပီးလီစုက၀ဲၤဆူနပှၤဒိကနၣ်နၤလၢခံတသီသ့စ့ၢ်ကီးလီၤ. </a:t>
            </a:r>
          </a:p>
          <a:p>
            <a:pPr rtl="0">
              <a:lnSpc>
                <a:spcPct val="100000"/>
              </a:lnSpc>
              <a:spcAft>
                <a:spcPts val="0"/>
              </a:spcAft>
            </a:pPr>
            <a:endParaRPr lang="my-MM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>
              <a:lnSpc>
                <a:spcPct val="100000"/>
              </a:lnSpc>
              <a:spcAft>
                <a:spcPts val="0"/>
              </a:spcAft>
            </a:pPr>
            <a:r>
              <a:rPr lang="my-MM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လဲၤဆူညါဒီးညီနုၢ်တၢ်အိၣ်ဆူၣ်အိၣ်ချ့အတၢ်သမံသမိးတဖၣ်ဒီးတၢ်မၤကွၢ်သးတဖၣ်လၢတၢ်ကထံၣ်န့ၢ်တၢ်ဆူးတၢ်ဆါတမံၤလၢ်လၢ်မ့တမ့ၢ်ကသံၣ်ကသီအတၢ်အိၣ်သးလၢအဆိန့ၣ်လီၤ. </a:t>
            </a:r>
          </a:p>
          <a:p>
            <a:pPr rtl="0">
              <a:lnSpc>
                <a:spcPct val="100000"/>
              </a:lnSpc>
              <a:spcAft>
                <a:spcPts val="0"/>
              </a:spcAft>
            </a:pPr>
            <a:r>
              <a:rPr lang="my-MM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မၤန့ၢ်-</a:t>
            </a:r>
          </a:p>
          <a:p>
            <a:pPr marL="180000" indent="-18000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1653" algn="l"/>
                <a:tab pos="483306" algn="l"/>
              </a:tabLst>
            </a:pPr>
            <a:r>
              <a:rPr lang="my-MM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တၢ်ထိၣ်သွံၣ်အတၢ်ဆီၣ်သနံးခီၣ်လဲးစထရီဒီးသွံၣ်အကျါအံသၣ်ဆၢအတၢ်မၤကွၢ်တဖၣ်ခဲအံၤခဲအံၤ  </a:t>
            </a:r>
          </a:p>
          <a:p>
            <a:pPr marL="180000" indent="-18000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1653" algn="l"/>
                <a:tab pos="483306" algn="l"/>
              </a:tabLst>
            </a:pPr>
            <a:r>
              <a:rPr lang="my-MM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ဃံအတၢ်အိၣ်ဆူၣ်အိၣ်ချ့ဒီးဖံးဘ့ၣ်အတၢ်သမံသမိးတဖၣ် </a:t>
            </a:r>
          </a:p>
          <a:p>
            <a:pPr marL="180000" indent="-18000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1653" algn="l"/>
                <a:tab pos="483306" algn="l"/>
              </a:tabLst>
            </a:pPr>
            <a:r>
              <a:rPr lang="my-MM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နုၢ်တၢ်မၤကွၢ် ၂ နံၣ်တဘျီ- သးနံၣ်အိၣ် ၅၀-၇၄ နံၣ်</a:t>
            </a:r>
          </a:p>
          <a:p>
            <a:pPr marL="180000" indent="-18000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1653" algn="l"/>
                <a:tab pos="483306" algn="l"/>
              </a:tabLst>
            </a:pPr>
            <a:r>
              <a:rPr lang="my-MM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ဒၢလီၢ်ခိၣ်ထိးအတၢ်မၤကွၢ် ၅ နံၣ်တဘျီ - သးနံၣ်အိၣ် ၂၅-၇၄ နံၣ်</a:t>
            </a:r>
          </a:p>
          <a:p>
            <a:pPr marL="180000" indent="-18000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1653" algn="l"/>
                <a:tab pos="483306" algn="l"/>
              </a:tabLst>
            </a:pPr>
            <a:r>
              <a:rPr lang="my-MM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ပှံာ်ဖးဒိၣ်အခဲစၢၣ်အတၢ်မၤကွၢ် ၂ နံၣ်တဘျီ - သးနံၣ်အိၣ် ၅၀-၇၄ နံၣ်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D5D6C-6000-4F5A-88D6-A53BAC99FA11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46765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a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တဘျီတခီၣ်တၢ်လၢတၢ်တဲဖျါထီၣ်လၢထးတဖၣ်တလၢတပှဲၤ၀ဲဒၣ်လၢနကအိၣ်ဆူၣ်အိၣ်ချ့အဂီၢ်ဘၣ်.  </a:t>
            </a:r>
          </a:p>
          <a:p>
            <a:pPr marL="181240" indent="-18124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a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သမံသမိးဘၣ်နကသံၣ်သရၣ်ဖဲနမ့ၢ်လိၣ်ဘၣ်ကသံၣ်ကသီလၢတၢ်ကမၤစၢၤနအိၣ်ဆိးဆူၣ်ဆူၣ်ချ့ချ့ဖဲသွံၣ်ကတၢၢ်အလီၢ်ခံန့ၣ်လီၤ. </a:t>
            </a:r>
          </a:p>
          <a:p>
            <a:pPr rtl="0"/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D5D6C-6000-4F5A-88D6-A53BAC99FA11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22732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ar" sz="1200" dirty="0">
                <a:latin typeface="Myanmar Text" panose="020B0502040204020203" pitchFamily="34" charset="0"/>
                <a:cs typeface="Myanmar Text" panose="020B0502040204020203" pitchFamily="34" charset="0"/>
              </a:rPr>
              <a:t>တၢ်လၢသွံၣ်ကတၢၢ်န့ၣ်မ့ၢ်သးသမူန့ဆၢၣ်အတၢ်လဲၤပတီၢ်တခါန့ၣ်လီၤ. </a:t>
            </a:r>
          </a:p>
          <a:p>
            <a:pPr marL="180000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ar" sz="1200" dirty="0">
                <a:latin typeface="Myanmar Text" panose="020B0502040204020203" pitchFamily="34" charset="0"/>
                <a:cs typeface="Myanmar Text" panose="020B0502040204020203" pitchFamily="34" charset="0"/>
              </a:rPr>
              <a:t>ဖဲတၢ်အံၤမ့ၢ်ကီခဲ၀ဲဒၣ်လၢနဂီၢ်လၢနကလဲၤခီဖျိကွၢ်ဆၢၣ်မဲာ်ဒၣ်သွံၣ်ကတၢၢ်အတၢ်ဆါပနီၣ်တဖၣ်အခါန့ၣ်,ကတိၤတၢ်ဒီးနကသံၣ်သရၣ်မ့တမ့ၢ်သရၣ်သရၣ်မုၣ်ကွၢ်ပှၤဆါတက့ၢ်. </a:t>
            </a:r>
          </a:p>
          <a:p>
            <a:pPr marL="180000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ar" sz="1200" dirty="0">
                <a:latin typeface="Myanmar Text" panose="020B0502040204020203" pitchFamily="34" charset="0"/>
                <a:cs typeface="Myanmar Text" panose="020B0502040204020203" pitchFamily="34" charset="0"/>
              </a:rPr>
              <a:t>တၢ်အံၤအကါဒိၣ်၀ဲဒၣ်လၢတၢ်ကအိၣ်ဆိးဆူၣ်ဆူၣ်ချ့ချ့အခါဖဲသွံၣ်ဘူးကကတၢၢ်ဒီးဖဲသွံၣ်ကတၢၢ်အလီၢ်ခံန့ၣ်လီၤ. </a:t>
            </a:r>
          </a:p>
          <a:p>
            <a:pPr rtl="0"/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D5D6C-6000-4F5A-88D6-A53BAC99FA11}" type="slidenum">
              <a:rPr lang="en-AU" smtClean="0"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57026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r" i="1" dirty="0"/>
              <a:t>တၢ်ဒုးသ့ၣ်နီၣ်လၢပှၤရဲၣ်ကျဲၤဟ့ၣ်လီၤတၢ်သိၣ်လိအဂီၢ် </a:t>
            </a:r>
            <a:r>
              <a:rPr lang="kar" sz="1200" i="1" u="none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ဟ့ၣ်ဘၣ်လီၢ်က၀ီၤတၢ်အိၣ်ဆူၣ်အိၣ်ချ့အတၢ်မၤစၢၤအတၢ်ဖံးတၢ်မၤတက့ၢ်</a:t>
            </a:r>
            <a:r>
              <a:rPr lang="kar" i="1" dirty="0"/>
              <a:t>.</a:t>
            </a:r>
          </a:p>
          <a:p>
            <a:pPr rtl="0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D5D6C-6000-4F5A-88D6-A53BAC99FA11}" type="slidenum">
              <a:rPr lang="en-AU" smtClean="0"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0837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 defTabSz="966612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ka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ပိာ်မုၣ်အါဒၣ်တၢ်တက့ၢ်လၢအီးစတြ့လယါအပူၤ,သွံၣ်ကတၢၢ်ကဲထီၣ်အသးဖဲအ၀ဲသ့ၣ်အသးအိၣ် ၄၅ ဒီး ၅၅ နံၣ်အဘၢၣ်စၢၤန့ၣ်လီၤ. </a:t>
            </a:r>
            <a:endParaRPr lang="en-A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667" rtl="0">
              <a:lnSpc>
                <a:spcPct val="100000"/>
              </a:lnSpc>
              <a:spcAft>
                <a:spcPts val="0"/>
              </a:spcAft>
            </a:pPr>
            <a:r>
              <a:rPr lang="ka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ပိာ်မုၣ်တနီၤလဲၤခီဖျိ၀ဲဒၣ်သွံၣ်ကတၢၢ်ဖဲအသးအိၣ်၃၀မ့တမ့ၢ်၂၀ တဖၣ်န့ၣ်လီၤ, သနာ်က့တညီနုၢ်ကဲထီၣ်အသးဘၣ်. </a:t>
            </a:r>
            <a:endParaRPr lang="en-US" sz="1200" strike="sngStrik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1240" indent="-18124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a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ဖဲနသွံၣ်မ့ၢ်ကတၢၢ်ဒၣ်အတၢ်ဒ်န့ဆၢၣ်အသိးတချုးအသးအိၣ် ၄၅ နံၣ်န့ၣ်,နကလိၣ်ထံၣ်လိာ်သးဒီးကသံၣ်သရၣ်လၢတၢ်ကသမံသမိးနတၢ်အိၣ်ဆူၣ်အိၣ်ချ့အဂီၢ်န့ၣ်လီၤ. </a:t>
            </a:r>
          </a:p>
          <a:p>
            <a:pPr rtl="0">
              <a:lnSpc>
                <a:spcPct val="107000"/>
              </a:lnSpc>
              <a:spcAft>
                <a:spcPts val="846"/>
              </a:spcAft>
            </a:pP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D5D6C-6000-4F5A-88D6-A53BAC99FA11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7449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sw-Mymr-001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နကသ့ၣ်ညါမ့ၢ်</a:t>
            </a:r>
            <a:r>
              <a:rPr lang="ka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နတုၤထီၣ်သွံၣ်ကတၢၢ်ဖဲနသွံၣ်မ့ၢ်တဟဲလၢၤအိၣ်လံ ၁ နံၣ် (၁၂လါအခါ)န့ၣ်လီၤ. </a:t>
            </a:r>
          </a:p>
          <a:p>
            <a:pPr marL="171450" indent="-17145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a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ဖဲနမ့ၢ်သူ၀ဲဒၣ်ပီးလီကသံၣ်ကသီဒီသဒၢဟုးသးဒီးနသွံၣ်မ့ၢ်တဟဲအခါ,တၢ်အံၤကီဒိၣ်ထီၣ်လၢနကသ့ၣ်မ့ၢ်နသွံၣ်ကတၢၢ်လံဧါန့ၣ်လီၤ.  ကတိၤတၢ်ဒီးကသံၣ်သရၣ်မ့တမ့ၢ်သရၣ်သရၣ်မုၣ်ကွၢ်ပှၤဆါတဂၤဘၣ်ဃးတၢ်အံၤမ့ၢ်လၢဘၣ်တဘၣ်နကလိၣ်ဘၣ်သွံၣ်အတၢ်မၤကွၢ်လၢတၢ်ကမၤလီၤတံၢ်နသွံၣ်ကတၢၢ်လံန့ၣ်လီၤ. </a:t>
            </a:r>
            <a:endParaRPr lang="en-A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>
              <a:lnSpc>
                <a:spcPct val="107000"/>
              </a:lnSpc>
              <a:spcAft>
                <a:spcPts val="846"/>
              </a:spcAft>
            </a:pP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D5D6C-6000-4F5A-88D6-A53BAC99FA11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9058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marR="0" lvl="0" indent="-1812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ar" sz="1200" dirty="0">
                <a:solidFill>
                  <a:srgbClr val="000000"/>
                </a:solidFill>
                <a:latin typeface="+mn-lt"/>
              </a:rPr>
              <a:t>နအိၣ်ဖျဲၣ်ထီၣ်ဃုာ်ဒီးတၢ်အဒံၣ်လၢနမိၢ်ပှၢ်အပူၤလီၤ.  နလိၣ်ဘၣ်တၢ်အဒံၣ်တဖၣ်လၢတၢ်ကအိၣ်ဒီးဖိသၣ်အဂီၢ်လီၤ.  </a:t>
            </a:r>
            <a:endParaRPr lang="en-US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1240" marR="0" lvl="0" indent="-1812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ar" sz="1200" dirty="0">
                <a:solidFill>
                  <a:srgbClr val="000000"/>
                </a:solidFill>
                <a:latin typeface="+mn-lt"/>
              </a:rPr>
              <a:t>သွံၣ်ကတၢၢ်ကဲထီၣ်အသးဖဲနနီၢ်ခိအပူၤတၢ်အဒံၣ်တအိၣ်လၢၤအခါန့ၣ်လီၤ.  </a:t>
            </a:r>
          </a:p>
          <a:p>
            <a:pPr marL="181240" marR="0" lvl="0" indent="-1812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ar" sz="1200" dirty="0">
                <a:solidFill>
                  <a:srgbClr val="000000"/>
                </a:solidFill>
                <a:latin typeface="+mn-lt"/>
              </a:rPr>
              <a:t>တၢ်အံၤအခီပညီမ့ၢ်၀ဲနသွံၣ်ကကတၢၢ်,ဒီးနဒၢထီၣ်တသ့လၢၤဘၣ်န့ၣ်လီၤ. 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AU" sz="1200" dirty="0">
              <a:solidFill>
                <a:srgbClr val="000000"/>
              </a:solidFill>
              <a:latin typeface="+mn-lt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D5D6C-6000-4F5A-88D6-A53BAC99FA11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0100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430131" algn="l"/>
              </a:tabLst>
            </a:pPr>
            <a:r>
              <a:rPr lang="ka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ဘၣ်တဘၣ်နကထံၣ်န့ၢ်တၢ်ဆီတလဲလၢနလုၢ်လၢ်သွံၣ်ဟဲအက့ၢ်အဂီၤအပူၤလၢတဘျုးလါ,တုၤဒၣ်လဲာ်တနံၣ်မ့တမ့ၢ်ခံနံၣ်တချုးနသွံၣ်ကတၢၢ်ကွံာ်ခဲလၢာ်န့ၣ်လီၤ. </a:t>
            </a:r>
            <a:endParaRPr lang="en-A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1240" indent="-18124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430131" algn="l"/>
              </a:tabLst>
            </a:pPr>
            <a:r>
              <a:rPr lang="ka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ဘၣ်တဘၣ်နသွံၣ်ကဟဲအါထီၣ်မ့တမ့ၢ်စှၤလီၤန့ၢ်ဒံးလၢညါန့ၣ်လီၤ.  ဘၣ်တဘၣ်သွံၣ်ကယွၤစှၤလီၤမ့တမ့ၢ်အါထီၣ်န့ၢ်ဒံးညီနုၢ်မ့တမ့ၢ်ယံာ်တဘျုးသီမ့တမ့ၢ်စှၤကိာ်သီန့ၣ်လီၤ.  </a:t>
            </a:r>
            <a:endParaRPr lang="en-A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D5D6C-6000-4F5A-88D6-A53BAC99FA11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6780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indent="-18000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430131" algn="l"/>
              </a:tabLst>
            </a:pPr>
            <a:r>
              <a:rPr lang="ka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ဖဲနသွံၣ်ဟဲတဘၣ်လီၢ်ဘၣ်စးအဆၢကတီၢ်ဒီးကသွံၣ်အကတၢၢ်တဘျီ၀ံၤ၂နံၣ်အတီၢ်ပူၤန့ၣ်နဒၢထီၣ်သ့ဒံးန့ၣ်လီၤ. </a:t>
            </a:r>
            <a:endParaRPr lang="en-AU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 indent="-18000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430131" algn="l"/>
              </a:tabLst>
            </a:pPr>
            <a:r>
              <a:rPr lang="ka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ဖဲနမ့ၢ်တအဲၣ်ဒိးဒၢထီၣ်န့ၣ်, သူဘၣ်ပီးလီကသံၣ်ကသီဒီသဒၢဟုးသးလၢအထီၣ်ဘး ၂ နံၣ်ဖဲနသွံၣ်အကတၢၢ်တဘျီ၀ံၤအလီၢ်ခံန့ၣ်တက့ၢ်. </a:t>
            </a:r>
          </a:p>
          <a:p>
            <a:pPr marL="180000" indent="-18000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430131" algn="l"/>
              </a:tabLst>
            </a:pPr>
            <a:r>
              <a:rPr lang="kar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ပီးလီကသံၣ်ကသီဒီသဒၢဟုးသးအံၤ</a:t>
            </a:r>
            <a:r>
              <a:rPr lang="kar" dirty="0"/>
              <a:t>မ့ၢ်တၢ်တမံၤလၢနမၤအီၤသ့, အီအီၤမ့တမ့ၢ်သူအီၤဖဲနအိၣ်ဃုာ်လိာ်နသးအခါသနာ်က့ တအဲၣ်ဒိးဒၢထီၣ်, ဒ်သိးတၢ်သူတၢ်ဖျီၣ်တဖၣ်မ့တမ့ၢ် အီကသံၣ် ဖျၢၣ်လီၤဆီတခါလၢအပာ်ကတီၢ်ပိာ်မုၣ်တဖၣ်လၢတၢ်ဒၢထီၣ်န့ၣ်လီၤ.</a:t>
            </a:r>
            <a:endParaRPr lang="en-AU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>
              <a:lnSpc>
                <a:spcPct val="100000"/>
              </a:lnSpc>
              <a:spcAft>
                <a:spcPts val="0"/>
              </a:spcAft>
            </a:pPr>
            <a:endParaRPr lang="en-AU" sz="1200" dirty="0">
              <a:latin typeface="+mn-lt"/>
            </a:endParaRPr>
          </a:p>
          <a:p>
            <a:pPr rtl="0">
              <a:lnSpc>
                <a:spcPct val="100000"/>
              </a:lnSpc>
              <a:spcAft>
                <a:spcPts val="0"/>
              </a:spcAft>
            </a:pPr>
            <a:r>
              <a:rPr lang="kar" sz="1200" i="1" dirty="0">
                <a:latin typeface="+mn-lt"/>
              </a:rPr>
              <a:t>တၢ်ဒုးသ့ၣ်နီၣ်လၢပှၤရဲၣ်ကျဲၤဟ့ၣ်တၢ်သိၣ်လိအဂီၢ်-နလဲၤကပာ်တၢ်ဟ့ၣ်လီၤတၢ်ဂ့ၢ်တၢ်ကျိၤတခါအံၤသ့လီၤမ့တမ့ၢ်ဟ့ၣ်အီၤလၢကျိၤကွာ်အဂၤဖဲတၢ်ဂ့ၢ်အံၤမ့ၢ်တဖိးမံ၀ဲဒၣ်လၢပှၤ</a:t>
            </a:r>
            <a:r>
              <a:rPr lang="ksw-Mymr-001" sz="1200" i="1" dirty="0">
                <a:latin typeface="+mn-lt"/>
              </a:rPr>
              <a:t>လၢအပာ်ဃုာ်လၢတၢ်ရဲၣ်တၢ်ကျဲၤအပူၤ</a:t>
            </a:r>
            <a:r>
              <a:rPr lang="kar" sz="1200" i="1" dirty="0">
                <a:latin typeface="+mn-lt"/>
              </a:rPr>
              <a:t>အဂီၢ်အခါန့ၣ်သ့လီၤ. </a:t>
            </a:r>
          </a:p>
          <a:p>
            <a:pPr rtl="0">
              <a:lnSpc>
                <a:spcPct val="100000"/>
              </a:lnSpc>
              <a:spcAft>
                <a:spcPts val="0"/>
              </a:spcAft>
            </a:pPr>
            <a:r>
              <a:rPr lang="kar" sz="1200" dirty="0">
                <a:latin typeface="+mn-lt"/>
              </a:rPr>
              <a:t>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D5D6C-6000-4F5A-88D6-A53BAC99FA11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190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r" dirty="0"/>
              <a:t>မ်ပတဲသကိးဘၣ်ဃးသွံၣ်ကတၢၢ်အတၢ်ပနီၣ်တဖၣ်အဂ့ၢ်တက့ၢ်.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D5D6C-6000-4F5A-88D6-A53BAC99FA11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1998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1F778-4093-3209-EFD6-3C5424417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B53A61-223E-4CF2-0455-B244381C5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D227-24C7-4EAE-85A8-1B35F94A9480}" type="datetimeFigureOut">
              <a:rPr lang="en-AU" smtClean="0"/>
              <a:t>30/09/2024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2D53BC-B782-3AD4-D434-A39D0CA69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7FD84A-EF68-EA1E-A874-A84980F03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2F48B-81BA-4BC4-96F2-488F34A320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1775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8FF888-4809-55C3-B83E-C2FCC2609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E24F8-1029-C6FF-0098-6AF9100E3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F9150-B43C-70AF-770C-5B11F66614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DFD227-24C7-4EAE-85A8-1B35F94A9480}" type="datetimeFigureOut">
              <a:rPr lang="en-AU" smtClean="0"/>
              <a:t>30/09/2024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A907C-4D71-06C1-15C6-5273C4F45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7086D-3F8B-EB60-8760-6006B106F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62F48B-81BA-4BC4-96F2-488F34A320F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812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E64E6A-4DE3-3F97-7D4F-92D38C515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sz="4500" b="1" noProof="1">
                <a:effectLst/>
                <a:latin typeface="Myanmar Text" panose="020B0502040204020203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သွံၣ်ကတၢၢ်ဒီးနတၢ်အိၣ်ဆူၣ်အိၣ်ချ့</a:t>
            </a:r>
            <a:endParaRPr lang="en-AU" sz="45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23E03C-D328-807A-4B95-9CFD662A7CA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33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1ED1ED-B611-6A74-4C05-3FF62B912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lnSpc>
                <a:spcPct val="120000"/>
              </a:lnSpc>
            </a:pPr>
            <a:r>
              <a:rPr lang="ksw-Mymr-001" sz="3200">
                <a:solidFill>
                  <a:schemeClr val="tx1"/>
                </a:solidFill>
                <a:latin typeface="Myanmar Text" panose="020B0502040204020203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ဖဲနသွံၣ်ကတၢၢ်တဘျီ၀ံၤအလီၢ်ခံနဒၢထီၣ်သ့ဒံးတုၤခါဆူညါ ၂ နံၣ်အတီၢ်ပူၤန့ၣ်လီၤ. </a:t>
            </a:r>
            <a:endParaRPr lang="en-AU" sz="3200" dirty="0">
              <a:solidFill>
                <a:schemeClr val="tx1"/>
              </a:solidFill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93EAA0-1830-31AC-5DAA-4A7D86DB7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67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C588F6-53B9-D88C-18F4-09A227601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kar" b="1">
                <a:latin typeface="Myanmar Text" panose="020B0502040204020203" pitchFamily="34" charset="0"/>
                <a:cs typeface="Myanmar Text" panose="020B0502040204020203" pitchFamily="34" charset="0"/>
              </a:rPr>
              <a:t>သ့ၣ်ညါတၢ်သွံၣ်ကတၢၢ်အတၢ်ပနီၣ်တဖၣ်တက့ၢ်</a:t>
            </a:r>
            <a:endParaRPr lang="kar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291E2B-3794-33C8-4023-DBEA44D1AB1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53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ADB089-74BF-70A6-252F-915CF8760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0DEAE0-A2DB-1C69-6845-E93B306A440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12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C3410B-D8FD-7B01-3ED1-37FF3451B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F947F8-A408-AB04-10C9-8084694B79D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77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20837C-50EE-3EAD-51C8-12F6E9ACC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DFE51C-E31D-F6C6-826F-3E0D263FBC3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91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BB13F0-A417-94BA-E435-ABC78FB93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136AAB-1241-78AB-DC79-48E0A7B47BF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91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958308-F8E0-08AD-FE6A-F73225DED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lnSpc>
                <a:spcPct val="100000"/>
              </a:lnSpc>
            </a:pPr>
            <a:r>
              <a:rPr lang="kar" sz="3600">
                <a:latin typeface="Myanmar Text" panose="020B0502040204020203" pitchFamily="34" charset="0"/>
                <a:cs typeface="Myanmar Text" panose="020B0502040204020203" pitchFamily="34" charset="0"/>
              </a:rPr>
              <a:t>သွံၣ်ကတၢၢ်အံၤလီၤဆီလိာ်အသးလၢပိာ်မုၣ်တဂၤဒီးတဂၤလီၤ. </a:t>
            </a:r>
            <a:endParaRPr lang="kar" sz="36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B6AAB2-E395-D53B-ACD0-4B02C2EEF88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42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58E89E-7214-FB80-ADF5-30F6F5110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4709BA-BE23-A829-410C-52F9B7AAE97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10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0C5A2D-EB09-EAA1-5B09-B82CFECA2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kar" b="1">
                <a:latin typeface="Myanmar Text" panose="020B0502040204020203" pitchFamily="34" charset="0"/>
                <a:cs typeface="Myanmar Text" panose="020B0502040204020203" pitchFamily="34" charset="0"/>
              </a:rPr>
              <a:t>တၢ်ရဲၣ်ကျဲၤပၢဆှၢနသွံၣ်ကတၢၢ်အတၢ်ပနီၣ်တဖၣ်</a:t>
            </a:r>
            <a:endParaRPr lang="kar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52286B-2A9B-5B85-843D-F42818BDD99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70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4CEFCC-ACCF-A118-1CB1-FE1DB9B0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720C9B-8C5F-9E39-A32A-FB9CA7D8532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09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C37168-0F4A-D9E1-6019-55E5337FF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B6E876-5E27-EDB9-4BE1-0B002F13C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6052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14BF6D-91CA-0902-8B80-2E13D9030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>
              <a:lnSpc>
                <a:spcPct val="130000"/>
              </a:lnSpc>
            </a:pPr>
            <a:r>
              <a:rPr lang="kar" sz="3200">
                <a:effectLst/>
                <a:latin typeface="Myanmar Text" panose="020B0502040204020203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မၤန့ၢ်တၢ်မံအလၢအပှဲၤလၢတၢ်ကတူၢ်ဘၣ်</a:t>
            </a:r>
            <a:r>
              <a:rPr lang="ksw-Mymr-001" sz="3200">
                <a:effectLst/>
                <a:latin typeface="Myanmar Text" panose="020B0502040204020203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လၢန</a:t>
            </a:r>
            <a:r>
              <a:rPr lang="kar" sz="3200">
                <a:effectLst/>
                <a:latin typeface="Myanmar Text" panose="020B0502040204020203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အိၣ်ဘှံးဘၣ်ဂ့ၤဂ့ၤအဂီၢ်တက့ၢ်. </a:t>
            </a:r>
            <a:endParaRPr lang="en-AU" sz="3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4615AB-BA5E-0428-6E39-E1FA42D0440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75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BF30D0-F9C2-6A24-53DA-E97F3C4B8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lnSpc>
                <a:spcPct val="100000"/>
              </a:lnSpc>
            </a:pPr>
            <a:r>
              <a:rPr lang="kar" sz="3200">
                <a:effectLst/>
                <a:latin typeface="Myanmar Text" panose="020B0502040204020203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အိၣ်ဘၣ်ခုၣ်ခုၣ်တက့ၢ်. </a:t>
            </a:r>
            <a:endParaRPr lang="en-AU" sz="3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44F4DF-D12C-8F80-52EB-DF32DE88CD5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15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73A16A-86DF-8CF0-88FE-BAD1EE225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lnSpc>
                <a:spcPct val="100000"/>
              </a:lnSpc>
            </a:pPr>
            <a:r>
              <a:rPr lang="kar" sz="3200">
                <a:effectLst/>
                <a:latin typeface="Myanmar Text" panose="020B0502040204020203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အိၣ်ဘှံးတက့ၢ် </a:t>
            </a:r>
            <a:endParaRPr lang="en-AU" sz="3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E4B860-055F-06E4-E3D5-EA2D7124BCC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56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421576-2190-7795-BFF0-FA94D0ED3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>
              <a:lnSpc>
                <a:spcPct val="130000"/>
              </a:lnSpc>
            </a:pPr>
            <a:r>
              <a:rPr lang="kar" sz="3200">
                <a:effectLst/>
                <a:latin typeface="Myanmar Text" panose="020B0502040204020203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ဘၣ်တဘၣ်နကသ့ၣ်ညါတၢ်လၢအမ့ၢ်တၢ်သ့ၣ်ညါလၢနထံနကီၢ်လၢအကမၤစၢၤနၤ လၢန</a:t>
            </a:r>
            <a:r>
              <a:rPr lang="en-US" sz="3200">
                <a:latin typeface="Myanmar Text" panose="020B0502040204020203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 </a:t>
            </a:r>
            <a:r>
              <a:rPr lang="kar" sz="3200">
                <a:latin typeface="Myanmar Text" panose="020B0502040204020203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ကသ့လဲၤခီဖျိကွံာ်</a:t>
            </a:r>
            <a:r>
              <a:rPr lang="kar" sz="3200">
                <a:effectLst/>
                <a:latin typeface="Myanmar Text" panose="020B0502040204020203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သွံၣ်ကတၢၢ်န့ၣ်လီၤ. </a:t>
            </a:r>
            <a:endParaRPr lang="en-AU" sz="3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606A4F-4955-4A33-8F56-56150BE9ABE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41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88F5E6-FB9A-8D6A-3823-F096DD2A1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B89EE8-C439-F125-60D6-64CCEB39577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05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F69484-3F40-B00E-D1FF-D0CD8B474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>
              <a:lnSpc>
                <a:spcPct val="130000"/>
              </a:lnSpc>
            </a:pPr>
            <a:r>
              <a:rPr lang="kar" sz="3200">
                <a:effectLst/>
                <a:latin typeface="Myanmar Text" panose="020B0502040204020203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လၢ</a:t>
            </a:r>
            <a:r>
              <a:rPr lang="kar">
                <a:effectLst/>
                <a:latin typeface="Myanmar Text" panose="020B0502040204020203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အီးစတြ့လယါအပူၤ, တၢ်ကူစါယါဘျါအိၣ်၀ဲဒၣ်အါမံၤလၢအကမၤစၢၤန</a:t>
            </a:r>
            <a:r>
              <a:rPr lang="ksw-Mymr-001">
                <a:effectLst/>
                <a:latin typeface="Myanmar Text" panose="020B0502040204020203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တၢ်</a:t>
            </a:r>
            <a:r>
              <a:rPr lang="kar">
                <a:effectLst/>
                <a:latin typeface="Myanmar Text" panose="020B0502040204020203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ကွၢ်ဆၢၣ်မဲာ်လဲၤခီဖျိကွံာ်သွံၣ်ကတၢၢ်</a:t>
            </a:r>
            <a:r>
              <a:rPr lang="kar" sz="3200">
                <a:effectLst/>
                <a:latin typeface="Myanmar Text" panose="020B0502040204020203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န့ၣ်လီၤ. </a:t>
            </a:r>
            <a:endParaRPr lang="en-AU" sz="3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4A124C-6711-968E-3030-723B9273BFA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59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C3F751-8B8C-4D2B-D654-0A3E0A46F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kar" b="1">
                <a:latin typeface="Myanmar Text" panose="020B0502040204020203" pitchFamily="34" charset="0"/>
                <a:cs typeface="Myanmar Text" panose="020B0502040204020203" pitchFamily="34" charset="0"/>
              </a:rPr>
              <a:t>အိၣ်ဆိးပှဲၤတၢ်အိၣ်ဆူၣ်အိၣ်ချ့ဖဲသွံၣ်ကတၢၢ်အလီၢ်ခံ</a:t>
            </a:r>
            <a:endParaRPr lang="kar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D81425-E3FB-46FD-0AC6-02D707FE9D8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79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B15934-D843-4907-0010-6826AD840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8AE809-7C16-1761-1E64-9C7D67E10FF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804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C22CE4-74A2-9F2F-1EF7-6019FDF4E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ECD8BF-8101-A2EC-9648-0DCA4073DDB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769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F4E62E-A28E-BADD-3978-BC369EA63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54339D-4DBF-2B4E-B290-37FD7793D0F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37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9E9C2B-2960-BC72-42DF-CA04B8FC4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my-MM" b="1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ယမိၢ်ပှၢ် ယတၢ်အိၣ်ဆူၣ်အိၣ်ချ့</a:t>
            </a:r>
            <a:br>
              <a:rPr lang="my-MM" b="1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br>
              <a:rPr lang="my-MM" sz="1100" b="0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</a:br>
            <a:r>
              <a:rPr lang="my-MM" sz="3600" b="0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တၢ်</a:t>
            </a:r>
            <a:r>
              <a:rPr lang="my-MM" sz="3200" b="0" i="0" u="none" strike="noStrike"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အိၣ်ဆူၣ်အိၣ်ချ့ပီညါစုက၀ဲၤပီးလီ</a:t>
            </a:r>
            <a:endParaRPr lang="my-MM" sz="3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A07822-BDC5-71F0-E927-CBB9F28732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6561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EEB137-E110-1634-DE5A-BEA47A0D1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36D750-65FB-7BCC-6793-92ABC584E25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442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7CFF53-559E-3216-837F-09C737246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108763-AD44-85F7-DB44-F0849992796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83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DCF30A-21FA-351F-BA53-71C3BEA98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A85A4A-0BD5-40B9-4C33-1909C8929A2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9837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4761B2-0D70-6A43-DE5E-E28D949CC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BF8048-437C-5833-C843-1686CC0B43F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465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441355-9465-D2D2-2F08-DE4E9870E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22E0DD-1617-98D9-DF7C-321ECB836F2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751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945B9E-A3EF-4C59-9985-3BAF98C5A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r" b="1">
                <a:latin typeface="Myanmar Text" panose="020B0502040204020203" pitchFamily="34" charset="0"/>
                <a:cs typeface="Myanmar Text" panose="020B0502040204020203" pitchFamily="34" charset="0"/>
              </a:rPr>
              <a:t>သ့ၣ်နီၣ်ဘၣ်တက့ၢ်-</a:t>
            </a:r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96F5E5-0EB4-613C-394E-F786CAF2DCE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159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04C328-258E-5D6A-57EB-D9EE29637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kar" b="1">
                <a:latin typeface="Myanmar Text" panose="020B0502040204020203" pitchFamily="34" charset="0"/>
                <a:cs typeface="Myanmar Text" panose="020B0502040204020203" pitchFamily="34" charset="0"/>
              </a:rPr>
              <a:t>လီၢ်က၀ီၤအတၢ်မၤစၢၤအတၢ်ဖံးတၢ်မၤတဖၣ်</a:t>
            </a:r>
            <a:endParaRPr lang="kar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0AC9D7-73AC-2504-7997-8ABC20C3DE0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699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D11BF1-7D5D-D245-4949-E1414F168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D8A690-80A1-0572-1CB5-1101F1C120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1472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553AB3-09A5-EC0F-B4AB-5331DB25F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B49FC0-B233-2B0E-5C0A-6206D98D8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3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94C382-C908-531B-B634-736E4DE0B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1992BB-8246-6CEF-08A9-7E251BA3C17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80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702411-2B77-6239-F896-438C97B22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192F6E-1DE1-0936-37E6-83E7D7EE4D3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75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05802C-4A55-55A0-EEE2-100673874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60290A-9707-EB3A-1DB7-494B493CBF9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89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A70AC3-3B60-760E-F354-C165673D9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B47FFC-E001-0644-1FAE-A9E0D10C119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76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CBCC57-4624-B675-16B9-1E8C4ADCE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40E6EB-A566-9D6C-31ED-38573F63029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61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6939</Words>
  <Application>Microsoft Office PowerPoint</Application>
  <PresentationFormat>Widescreen</PresentationFormat>
  <Paragraphs>176</Paragraphs>
  <Slides>37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Aptos</vt:lpstr>
      <vt:lpstr>Aptos Display</vt:lpstr>
      <vt:lpstr>Arial</vt:lpstr>
      <vt:lpstr>Calibri</vt:lpstr>
      <vt:lpstr>Myanmar Text</vt:lpstr>
      <vt:lpstr>Office Theme</vt:lpstr>
      <vt:lpstr>သွံၣ်ကတၢၢ်ဒီးနတၢ်အိၣ်ဆူၣ်အိၣ်ချ့</vt:lpstr>
      <vt:lpstr>PowerPoint Presentation</vt:lpstr>
      <vt:lpstr>ယမိၢ်ပှၢ် ယတၢ်အိၣ်ဆူၣ်အိၣ်ချ့  တၢ်အိၣ်ဆူၣ်အိၣ်ချ့ပီညါစုက၀ဲၤပီးလီ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ဖဲနသွံၣ်ကတၢၢ်တဘျီ၀ံၤအလီၢ်ခံနဒၢထီၣ်သ့ဒံးတုၤခါဆူညါ ၂ နံၣ်အတီၢ်ပူၤန့ၣ်လီၤ. </vt:lpstr>
      <vt:lpstr>သ့ၣ်ညါတၢ်သွံၣ်ကတၢၢ်အတၢ်ပနီၣ်တဖၣ်တက့ၢ်</vt:lpstr>
      <vt:lpstr>PowerPoint Presentation</vt:lpstr>
      <vt:lpstr>PowerPoint Presentation</vt:lpstr>
      <vt:lpstr>PowerPoint Presentation</vt:lpstr>
      <vt:lpstr>PowerPoint Presentation</vt:lpstr>
      <vt:lpstr>သွံၣ်ကတၢၢ်အံၤလီၤဆီလိာ်အသးလၢပိာ်မုၣ်တဂၤဒီးတဂၤလီၤ. </vt:lpstr>
      <vt:lpstr>PowerPoint Presentation</vt:lpstr>
      <vt:lpstr>တၢ်ရဲၣ်ကျဲၤပၢဆှၢနသွံၣ်ကတၢၢ်အတၢ်ပနီၣ်တဖၣ်</vt:lpstr>
      <vt:lpstr>PowerPoint Presentation</vt:lpstr>
      <vt:lpstr>မၤန့ၢ်တၢ်မံအလၢအပှဲၤလၢတၢ်ကတူၢ်ဘၣ်လၢနအိၣ်ဘှံးဘၣ်ဂ့ၤဂ့ၤအဂီၢ်တက့ၢ်. </vt:lpstr>
      <vt:lpstr>အိၣ်ဘၣ်ခုၣ်ခုၣ်တက့ၢ်. </vt:lpstr>
      <vt:lpstr>အိၣ်ဘှံးတက့ၢ် </vt:lpstr>
      <vt:lpstr>ဘၣ်တဘၣ်နကသ့ၣ်ညါတၢ်လၢအမ့ၢ်တၢ်သ့ၣ်ညါလၢနထံနကီၢ်လၢအကမၤစၢၤနၤ လၢန ကသ့လဲၤခီဖျိကွံာ်သွံၣ်ကတၢၢ်န့ၣ်လီၤ. </vt:lpstr>
      <vt:lpstr>PowerPoint Presentation</vt:lpstr>
      <vt:lpstr>လၢအီးစတြ့လယါအပူၤ, တၢ်ကူစါယါဘျါအိၣ်၀ဲဒၣ်အါမံၤလၢအကမၤစၢၤနတၢ်ကွၢ်ဆၢၣ်မဲာ်လဲၤခီဖျိကွံာ်သွံၣ်ကတၢၢ်န့ၣ်လီၤ. </vt:lpstr>
      <vt:lpstr>အိၣ်ဆိးပှဲၤတၢ်အိၣ်ဆူၣ်အိၣ်ချ့ဖဲသွံၣ်ကတၢၢ်အလီၢ်ခံ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သ့ၣ်နီၣ်ဘၣ်တက့ၢ်-</vt:lpstr>
      <vt:lpstr>လီၢ်က၀ီၤအတၢ်မၤစၢၤအတၢ်ဖံးတၢ်မၤတဖၣ်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Ewa Sosidko</dc:creator>
  <cp:lastModifiedBy>Ewa Sosidko</cp:lastModifiedBy>
  <cp:revision>3</cp:revision>
  <dcterms:created xsi:type="dcterms:W3CDTF">2024-08-21T04:33:26Z</dcterms:created>
  <dcterms:modified xsi:type="dcterms:W3CDTF">2024-09-30T06:16:04Z</dcterms:modified>
</cp:coreProperties>
</file>