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02" autoAdjust="0"/>
  </p:normalViewPr>
  <p:slideViewPr>
    <p:cSldViewPr snapToGrid="0">
      <p:cViewPr varScale="1">
        <p:scale>
          <a:sx n="118" d="100"/>
          <a:sy n="118" d="100"/>
        </p:scale>
        <p:origin x="18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3A12E-6CBA-4948-B7D8-A5DB16879EC4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73DD-4B6C-4EF5-91DB-9D19C2D76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46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ယနေ့တွင် ကျွန်ုပ်တို့သည် သွေးဆုံးခြင်း အကြောင်း ပြောကြပါမည်-</a:t>
            </a: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သွေးဆုံးခြင်းဆိုတာဘာလဲ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သွေးဆုံးခြင်းအကြောင်းရင်းနှင့် သွေးဆုံးခြင်းဖြစ်သည့်အချိန်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သွေးဆုံးခြင်းလက္ခဏာများနှင့် ၎င်းတို့ကို ကိုင်တွယ်ဖြေရှင်းပုံ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02066" indent="-302066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သွေးဆုံးချိန်အတွင်းနှင့် သွေးဆုံးပြီးနောက်ပိုင်း သင့်ကျန်းမာရေးကို စောင့်ရှောက်ပုံ။</a:t>
            </a: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ts val="6000"/>
              </a:spcBef>
              <a:spcAft>
                <a:spcPct val="0"/>
              </a:spcAft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ပံ့ပိုးသူအတွက်မှတ်ချက် - အချို့သော ယဉ်ကျေးမှုများမှ ပါဝင်သူများအနေဖြင့် ကျန်းမာရေးဆိုင်ရာ အမှာစကားအချို့ကို ရဲတင်းလွန်းသည်ဟု ထင်ကောင်းထင်နိုင်သည်ကို ကျွန်ုပ်တို့နားလည်ပါသည်၊ ဥပမာ လိင်ပိုင်းဆိုင်ရာနှင့် ‌သန္ဓေတားနည်းများအကြောင်း ဆွေးနွေးခြင်း။ သင့်အနေဖြင့်</a:t>
            </a:r>
            <a:r>
              <a:rPr lang="en-US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အဆိုပါအမှာစကားများကို မပြောခြင်းဖြစ်စေ၊ ပါဝင်သူများနှင့် လိုက်လျောညီထွေရှိစေမည့် နည်းလမ်းဖြင့် ပြောင်းလဲပြောပြခြင်းဖြစ်စေ ရွေးချယ်နိုင်ပါသည်။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6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သွေးဆုံးခြင်းလက္ခဏာများအကြောင်း ဆွေးနွေးကြရအောင်။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49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tabLst>
                <a:tab pos="3430131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သွေးဆုံးချိန်တစ်ဝိုက်တွင် သင့်ခန္ဓာကိုယ်နှင့် သင်ခံစားရပုံတို့တွင် အပြောင်းအလဲများဖြစ်လာသည်ကိုလည်း သင်သတိပြုမိနိုင်သည်။ ဤအပြောင်းအလဲများသည် သွေးဆုံးခြင်းလက္ခဏာများဖြစ်သည်။ 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indent="0">
              <a:lnSpc>
                <a:spcPts val="2000"/>
              </a:lnSpc>
              <a:spcAft>
                <a:spcPct val="0"/>
              </a:spcAft>
              <a:buFont typeface="Arial" panose="020B0604020202020204" pitchFamily="34" charset="0"/>
              <a:buNone/>
              <a:tabLst>
                <a:tab pos="3430131" algn="l"/>
              </a:tabLst>
            </a:pP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87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ဤသွေးဆုံးခြင်းလက္ခဏာများ ရှိနိုင်သည် -</a:t>
            </a:r>
            <a:endParaRPr lang="en-US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endParaRPr lang="en-AU" sz="1200" baseline="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တရှိန်ထိုးပူလာခြင်း - ရုတ်တရက် သင်ပူလာပြီး ချွေးထွက်ခြင်းကို ခံစားရခြင်း </a:t>
            </a:r>
            <a:b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US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ညဘက်ချွေးစေးထွက်ခြင်း - ညအိပ်ချိန်တွင် ချွေးအလွန်အကျွံထွက်၍ သင့်အဝတ်အစားများနှင့် အိပ်ရာခင်းများစိုစွတ်ခြင်း</a:t>
            </a:r>
            <a:endParaRPr lang="en-US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သင်လိင်ဆက်ဆံရာတွင် နာကျင်မှုကို ဖြစ်စေနိုင်သည့် သားအိမ်လမ်းကြောင်းခြောက်ခြင်း </a:t>
            </a:r>
            <a:b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-MM" sz="1200" dirty="0">
                <a:effectLst/>
                <a:latin typeface="Pyidaungsu" panose="020B0502040204020203" pitchFamily="34" charset="0"/>
                <a:ea typeface="Yu Mincho" panose="02020400000000000000" pitchFamily="18" charset="-128"/>
                <a:cs typeface="Pyidaungsu" panose="020B0502040204020203" pitchFamily="34" charset="0"/>
              </a:rPr>
              <a:t>ဆီးသွားသည့်အခါ နာကျင်ခြင်းနှင့် ထပ်တလဲလဲ ပိုးဝင်ခြင်း</a:t>
            </a:r>
            <a:r>
              <a:rPr lang="it-AU" sz="1200" dirty="0"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b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US" sz="1200" baseline="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ခန္ဓာကိုယ်ကိုက်ခဲခြင်းနှင့် နာကျင်ခြင်း- သင့်ခန္ဓာကိုယ်က နာကျင်မှုကို ခံစားရခြင်း </a:t>
            </a:r>
            <a:b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ခေါင်းကိုက်ခြင်း။</a:t>
            </a:r>
            <a:b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baseline="0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အမျိုးသမီးအများစုတွင် ဤလက္ခဏာများ ရှိကြသည်။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607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ပုံမှန်ထက်ပို၍လည်း ပင်ပန်းနိုင်သည်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indent="-182667" defTabSz="966612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အိပ်ပျော်ရန်ခက်ခဲခြင်း သို့မဟုတ် မကြာခဏနိုးနေခြင်းလည်းဖြစ်နိုင်သည်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78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-</a:t>
            </a: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စိတ်တိုခြင်း သို့မဟုတ် မပျော်ခြင်းလည်း ဖြစ်နိုင်သည်</a:t>
            </a:r>
            <a:br>
              <a:rPr lang="en-US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အထူးသဖြင့် သင့်ခါးတဝိုက်တွင် အလေးချိန်တိုးလာခြင်းလည်းဖြစ်နိုင်သည်။</a:t>
            </a:r>
            <a:endParaRPr lang="en-AU" sz="1200" kern="1200" dirty="0">
              <a:solidFill>
                <a:schemeClr val="tx1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667" indent="-182667" defTabSz="966612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အမျိုးသမီးတစ်ဦးစီတိုင်းတွင် သွေးဆုံးခြင်းနှင့်ပတ်သက်၍ မတူညီသော အတွေ့အကြုံတစ်ခုစီ ရှိကြမည်ဖြစ်သည်။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2667" marR="0" lvl="0" indent="-182667" algn="l" defTabSz="966612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လက္ခဏာလုံးဝမပြခြင်း ဖြစ်နိုင်သည်၊ လက္ခဏာ အနည်းငယ်မျှသာ ပြခြင်းလည်းဖြစ်နိုင်သည် သို့မဟုတ် သင်ရင်ဆိုင်ရန်အလွန်ခက်ခဲသော လက္ခဏာများပြခြင်းလည်း ဖြစ်နိုင်သည်။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61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ပူခြင်းနှင့် ချွေးထွက်ခြင်းကဲ့သို့ အဖြစ်များသည့် လက္ခဏာများမှာ အများအားဖြင့် သူ့အလိုလို ‌ပျောက်သွားတတ်သည်။ အမျိုးသမီးအများစုသည် ဤလက္ခဏာများကို မည်သည့်ဆေးဝါးကုသမှုမှ ခံယူစရာမလိုဘဲ ခံနိုင်ရည်ရှိကြသည်။ 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သားအိမ်လမ်းကြောင်းခြောက်ခြင်းကဲ့သို့ သင့်ခန္ဓာကိုယ်ရှိ အပြောင်းအလဲအချို့သည် ဆက်လက်ဖြစ်ပေါ်နေနိုင်ပြီး ၎င်းတို့ကို သင်ခံနိုင်ရည်ရှိအောင် အထောက်အကူပြုစေရန် ဆေးဝါးကုသမှု လိုအပ်နိုင်ပါသည်။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marR="0" lvl="0" indent="-18124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လက္ခဏာများ လျော့ပါးပြီး သက်သာလာစေရန် ကျွန်ုပ်တို့ လုပ်ဆောင်နိုင်သည်များအကြောင်း ယခုပြောကြပါမည်။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1240" indent="-18124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62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သွေးဆုံးခြင်းလက္ခဏာများသည် သင့်ကို စိတ်အနှောင့်အယှက်ဖြစ်စေပါက သက်သာလာစေရန် သင်လုပ်ဆောင်နိုင်သည့်အရာများရှိပါသည်။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769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သွေးဆုံးချိန်အတွင်းနှင့် သွေးဆုံးပြီးနောက်ပိုင်း သက်သက်သာသာနှင့် ကျန်းမာရေးနှင့်ညီညွတ်စွာ နေထိုင်နိုင်ရန်-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ကျန်းမာရေးနှင့်ညီညွတ်သော အစားအစာများစားပါ- ဟင်းသီးဟင်းရွက်၊ သစ်သီးဝလံ၊ အစေ့ကြမ်းများ၊ အဆီနည်းအသား (အဆီများများမပါသော)၊ ငါး၊ နို့နှင့် သဘာဝဒိန်ချဉ်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ရေများများသောက်ပါ - တစ်နေ့လျှင် ရေအများစုဖြစ်သည့် အရည် 2 လီတာ၊ 8 ခွက်သောက်ရန် ရည်မှန်းထားပါ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ဆေးလိပ်မသောက်ပါနှင့်။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072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667" indent="-18266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နေ့စဉ်လှုပ်လှုပ်ရှားရှားနေပါ။ ဥပမာ လမ်းလျှောက်ထွက်ခြင်း၊ လေ့ကျင့်ခန်းလုပ်ခြင်း၊ ဥယျာဉ်ထဲတွင်အလုပ်လုပ်ခြင်း၊ ရေကူးခြင်း၊ ကခြင်း။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ညတိုင်း အိပ်ချိန် 8 နာရီခန့်ရအောင်အိပ်ပါ။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40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defRPr/>
            </a:pPr>
            <a:r>
              <a:rPr lang="my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My Body. My Health. 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သည် အဖွဲ့အစည်းများနှင့် ပညာပေးသူများက ရွှေ့ပြောင်းအခြေချနေထိုင်ပြီး ဒုက္ခသည်အဖြစ်ခိုလှုံလာသည့် နောက်ခံရှိသူ အမျိုးသမီးများအား ကျန်းမာရေးဆိုင်ရာ သိကောင်းစရာများ ဖြန့်ဝေရာတွင် အထောက်အကူပြုနိုင်မည့် ပညာပေးလက်စွဲ ကိရိယာငယ်တစ်ခုဖြစ်သည်။ ယင်းက အမျိုးသမီးများနှင့်အတူ ၎င်းတို့၏ကျန်းမာရေးအကြောင်း စကားဝိုင်းများ ပြုလုပ်နိုင်ရန်လည်း တိုက်တွန်းအားပေးပါသည်။ 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ဤပညာပေးလက်စွဲကိရိယာငယ်သည် ကျန်းမာရေးနှင့်ညီညွတ်စွာ နေထိုင်ခြင်း၊ စိတ်ပိုင်းဆိုင်ရာ ကျန်းမာရေး၊ သွေးဆုံးချိန် သို့မဟုတ် လိင်ပိုင်းဆိုင်ရာ ကျန်းမာရေးစသည့် အရေးကြီးသော ကျန်းမာရေးဆိုင်ရာ အကြောင်းအရာများအား ကျယ်ကျယ်ပြန့်ပြန့် တင်ပြထားသည့် တင်ပြချက်အတွဲတစ်ခုဖြစ်သည်။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နောက်ထပ်အချက်အလက်များနှင့် အင်္ဂလိပ်ဘာသာအပြင် အခြားဘာသာစကားများဖြင့် ရရှိနိုင်သော တင်ပြချက် စာရင်းတစ်ခုကို ရရှိလိုပါက </a:t>
            </a:r>
            <a:r>
              <a:rPr lang="my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jeanhailes.org.au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တွင် ဝင်ရောက်ကြည့်ရှုပါ။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601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အေးမြအောင်နေပါ-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80556" lvl="1" indent="-180000" rtl="0">
              <a:lnSpc>
                <a:spcPct val="150000"/>
              </a:lnSpc>
              <a:spcAft>
                <a:spcPct val="0"/>
              </a:spcAft>
              <a:buFont typeface="Calibri" panose="020F0502020204030204" pitchFamily="34" charset="0"/>
              <a:buChar char="-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ပန်ကာ သို့မဟုတ် လေအေးပေးစက်၊ ယပ်တောင်နှင့် ရေဖျန်းဘူးများ အသုံးပြုပါ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solidFill>
                <a:srgbClr val="000000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80556" lvl="1" indent="-180000" rtl="0">
              <a:lnSpc>
                <a:spcPct val="150000"/>
              </a:lnSpc>
              <a:spcAft>
                <a:spcPct val="0"/>
              </a:spcAft>
              <a:buFont typeface="Calibri" panose="020F0502020204030204" pitchFamily="34" charset="0"/>
              <a:buChar char="-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သင်ပူလာသည့်အခါ အလွယ်တကူချွတ်နိုင်သည့် အလွှာများပါသော အဝတ်ကို ဝတ်ဆင်ပါ</a:t>
            </a:r>
            <a:br>
              <a:rPr lang="en-US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380556" lvl="1" indent="-180000" rtl="0">
              <a:lnSpc>
                <a:spcPct val="150000"/>
              </a:lnSpc>
              <a:spcAft>
                <a:spcPct val="0"/>
              </a:spcAft>
              <a:buFont typeface="Calibri" panose="020F0502020204030204" pitchFamily="34" charset="0"/>
              <a:buChar char="-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အအေးသောက်ပါ။</a:t>
            </a:r>
            <a:br>
              <a:rPr lang="en-US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2667" indent="-182667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ချောဆီသုံးပါ။ ချောဆီသည် လိင်ဆက်ဆံစဉ်အတွင်း သားဖွားလမ်းကြောင်းကို ပို၍စိုစွတ်စေပြီး နာကျင်မှုမရှိစေရန် သင့်သားဖွားလမ်းကြောင်းအတွင်းနှင့် သင့်ပါတနာ၏လိင်တံပေါ်တွင် လိမ်းနိုင်သော အထူးဖော်စပ်ထားသည့် ဂျယ်၊ အရည်နှင့် အဆီများဖြစ်သည်။ သင်သည် ၎င်းတို့ကို ဆေးဆိုင် သို့မဟုတ် စူပါမားကတ်များတွင် ဝယ်ယူနိုင်ပါသည်။</a:t>
            </a: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ပံ့ပိုးသူအတွက်မှတ်ချက် - စကားလုံးအသုံးအနှုန်းမှာ ပါဝင်သူများအတွက် မသင့်လျော်ပါက ချောဆီနှင့်ပတ်သက်သည့် အမှာစကားကို သင်ချန်လှပ်ထားနိုင်သည် သို့မဟုတ် အခြားနည်းတစ်မျိုးဖြင့် အသိပေးနိုင်သည်။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202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သင်စိတ်အပန်းပြေစေရန် ယောဂ သို့မဟုတ် တရားထိုင်ခြင်းကဲ့သို့ အလုပ်များကို စမ်းလုပ်ကြည့်ပါ။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အခြားသူများနှင့် ဆက်သွယ်ပါ - သင့်မိသားစုနှင့် အချိန်ကုန်ဆုံးပါ၊ မိတ်ဆွေများကို ဖုန်းဆက်ပါ သို့မဟုတ် ၎င်းတို့နှင့်အတူ လမ်းလျှောက်ထွက်ပါ သို့မဟုတ် အတူတူစားသောက်ပါ၊ အိမ်နီးချင်းများနှင့် စကားစမြည်ပြောပါ။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151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သင့်အနေဖြင့် သွေးဆုံးခြင်းလက္ခဏာများနှင့်ပတ်သက်၍ သင်ရင်ဆိုင်နိုင်အောင် ကူညီပေးမည့် သင့်ဇာတိနိုင်ငံနှင့် သင့်ယဉ်ကျေးမှုမှ သိကောင်းစရာအချက်များကို သိရှိထားနိုင်ပါသည်။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အဆိုပါအချက်များမှ အချို့မှာ အဆင်ပြေသော်လည်း အချို့မှာ ဘေးမကင်းသည်လည်း ဖြစ်ကောင်းဖြစ်နိုင်သည်။ ၎င်းတို့နှင့်ပတ်သက်၍ သင်မသေချာပါက သင့်ဆရာဝန် သို့မဟုတ် သူနာပြုနှင့် ဆွေးနွေးကြည့်ပါ။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099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အောက်ပါတို့ဖြစ်လျှင် သင့်ဆရာဝန်နှင့် ဆွေးနွေးပါ-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သွေးဆုံးခြင်းကို ကြံ့ကြံ့ခံရင်ဆိုင်ရန် အလွန်တရာခက်ခဲနေလျှင်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သွေးဆုံးခြင်းလက္ခဏာများမှာ သင့်ကို စိတ်အနှောင့်အယှက်ဖြစ်စေလျှင် သို့မဟုတ် သင်၏နေ့စဉ်ဘဝတွင် လုပ်ဆောင်လိုသည်များကို လုပ်ဆောင်ရန် အဟန့်အတားဖြစ်စေလျှင်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သင့်ကျန်းမာရေးနှင့်ပတ်သက်၍ စိုးရိမ်ပူပန်နေလျှင်</a:t>
            </a:r>
            <a:endParaRPr lang="en-AU" sz="11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719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ဩစတြေးလျနိုင်ငံတွင် သွေးဆုံးခြင်းနှင့်ပတ်သက်၍ သင် ကြံ့ကြံ့ခံရင်ဆိုင်နိုင်အောင် အထောက်အကူပြုသည့် ကုသနည်းအမျိုးမျိုးကို ရရှိနိုင်ပါသည်။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မတူညီသော ရွေးချယ်စရာများအကြောင်း ဆွေးနွေးပြီး သင်နှင့်သင့်လျော်ရာ ကုသနည်းတစ်ခုကို ရှာဖွေရန်အတွက် သင့်ဆရာဝန် သို့မဟုတ် သူနာပြုနှင့်ပြသရန် ရက်ချိန်းတစ်ခုရယူပါ။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ဆရာဝန်တစ်ဦးသည် သင်သက်သာလာအောင် ကူညီပေးနိုင်မည့် ဆေးဝါးကိုလည်း အကြံပြုပေးနိုင်ပါသည်။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343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သွေးဆုံးပြီးချိန်နောက်ပိုင်း ကျန်းမာရေးနှင့်ညီညွတ်အောင်နေရန် အလွန်အရေးကြီးပါသည်။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400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သွေးဆုံးပြီးချိန်နောက်ပိုင်း သင့်ကျန်းမာရေးသည် ပြောင်းလဲတတ်သည်။ သင်သည် ဤရောဂါများ ဖြစ်နိုင်ချေပိုများသည် -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နှလုံးရောဂါ -ဥပမာ နှလုံးဖောက်ခြင်း သို့မဟုတ် လေသင်တုန်းဖြတ်ခြင်း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အရိုးပွရောဂါ - သင့်အရိုးများ အားနည်းလာပြီး ပို၍အလွယ်တကူ ကျိုးနိုင်သည့်အခါ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အမျိုးအစား 2 ဆီးချိုရောဂါ -သင့်ခန္ဓာကိုယ်အစိတ်အပိုင်းအချို့ကို ပျက်စီးစေနိုင်သည့် သင့်သွေးတွင်း သကြားဓာတ် အလွန်အမင်းများနေသည့်အခါ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ဦးနှောက်ကြောင့်ဖြစ်သောစိတ်ရောဂါ - သင့်ဦးနှောက်ကို ထိခိုက်စေသည့်ရောဂါတစ်မျိုး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ကင်ဆာရောဂါအချို့။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0" indent="0" defTabSz="966612" rtl="0">
              <a:buFont typeface="Arial" panose="020B0604020202020204" pitchFamily="34" charset="0"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သွေးဆုံးပြီးချိန်နောက်ပိုင်း သင့်ကျန်းမာရေးကို စောင့်ရှောက်ရန် အလွန်အရေးကြီးသည်။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446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သွေးဆုံးပြီးချိန်နောက်ပိုင်း သင် ကျန်းမာရေးနှင့်ညီညွတ်အောင် နေထိုင်နိုင်ရန် အထောက်အကူပြုမည့် သင်လုပ်ဆောင်နိုင်သည့်အရာများစွာ ရှိသည်။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27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ကျန်းမာရေးနှင့်ညီညွတ်သော ကိုယ်အလေးချိန်တစ်ခုကို ထိန်းထားရန် ကြိုးစားပါ။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အရောင်စုံ သစ်သီးဝလံနှင့် ဟင်းသီးဟင်းရွက်များ၊ အစေ့ကြမ်းများ၊ အဆီနည်းအသား၊ ကြက်သား၊ ငါး၊ ပဲပြား၊ အခွံမာအသီးများနှင့် အစေ့များ၊ နို့၊ ဒိန်ချဉ်ကဲ့သို့ ကျန်းမာရေးနှင့်ညီညွတ်သော အစားအစာများ။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ကန့်သတ်ပါ-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381600" lvl="1" indent="-181240" defTabSz="966612" rtl="0">
              <a:buFontTx/>
              <a:buChar char="-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ကိတ်မုန့်များ၊ ကွတ်ကီးများ၊ အဆာသွတ်မုန့်များ၊ သကြားလုံးများ၊ ချောကလက်များကဲ့သို့ အချိုကဲသောအစားအစာများ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381600" lvl="1" indent="-181240" defTabSz="966612" rtl="0">
              <a:buFontTx/>
              <a:buChar char="-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အချိုရည်များ၊ ချိုသောအသီးအရသာ ဖေျာ်ရည်များ၊ အားဖြည့်အချိုရည်များကဲ့သို့ အချိုကဲသော သောက်စရာများ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381600" lvl="1" indent="-181240" defTabSz="966612" rtl="0">
              <a:buFontTx/>
              <a:buChar char="-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အာလူးကြော်၊ အမြန်ပြင်ဆင်ထားသည့် ဘာဂါများ၊ အကြွပ်ကြော်များကဲ့သို့ ကြော်ထားသောအစားအစာများ။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507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အရက်သောက်တတ်လျှင် တစ်နေ့လျှင် 1 ခွက်ထက် ပိုမသောက်ပါနှင့်။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ဆေးလိပ်မသောက်ပါနှင့်။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27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Aft>
                <a:spcPct val="0"/>
              </a:spcAft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ပါဝင်သူများအနေဖြင့် သွေးဆုံးခြင်းအကြောင်း သိရှိထားသည့်အချက်များနှင့် သွေးဆုံးခြင်းက ၎င်းတို့၏ ကျန်းမာရေးအပေါ် သက်ရောက်မှုတို့နှင့်ပတ်သက်၍ အဖွဲ့လိုက်ဆွေးနွေးမှုဖြင့် ဆွေးနွေးပွဲကိုစတင်ပါ။</a:t>
            </a:r>
          </a:p>
          <a:p>
            <a:pPr defTabSz="966612">
              <a:spcAft>
                <a:spcPct val="0"/>
              </a:spcAft>
              <a:defRPr/>
            </a:pP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66612" rtl="0">
              <a:spcAft>
                <a:spcPct val="0"/>
              </a:spcAft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အဖွဲ့နှင့်ဆွေးနွေးရမည့်မေးခွန်းများ*-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241653" indent="-241653" defTabSz="966612" rtl="0">
              <a:spcAft>
                <a:spcPct val="0"/>
              </a:spcAft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သွေးဆုံးခြင်းဆိုတာဘာလဲ။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241653" indent="-241653" defTabSz="966612" rtl="0">
              <a:spcAft>
                <a:spcPct val="0"/>
              </a:spcAft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သင့်ဇာတိနိုင်ငံတွင် သွေးဆုံးခြင်းအကြောင်း ဆွေးနွေးခြင်းမှာ ယဉ်ကျေးမှုနှင့်ညီညွတ်ပါသလား။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241653" indent="-241653" defTabSz="966612" rtl="0">
              <a:spcAft>
                <a:spcPct val="0"/>
              </a:spcAft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သွေးဆုံးခြင်းအကြောင်း ဆွေးနွေးရန် လွယ်ကူပါသလား/ စိတ်သက်သောင့်သက်သာ ရှိပါသလား။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241653" indent="-241653" defTabSz="966612" rtl="0">
              <a:spcAft>
                <a:spcPct val="0"/>
              </a:spcAft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သွေးဆုံးခြင်းကို ကြောက်ရွံ့နေပါသလား/ကြောက်ရွံ့ခဲ့ပါသလား သို့မဟုတ် သင် သွေးဆုံးခြင်းကို မျှော်လင့်နေပါသလား/ မျှော်လင့်ခဲ့ပါသလား။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241653" indent="-241653" defTabSz="966612" rtl="0">
              <a:spcAft>
                <a:spcPct val="0"/>
              </a:spcAft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သွေးဆုံးခြင်းနှင့်ပတ်သက်သည့် သိကောင်းစရာများကို မည်သည့်နေရာမှ ရရှိပါသနည်း (ဥပမာ သက်ကြီးပိုင်းမိသားစုဝင်များ၊ သင့်ဇာတိနိုင်ငံရှိ ရင်းမြစ်အချက်အလက်များ)။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241653" indent="-241653" defTabSz="966612" rtl="0">
              <a:spcAft>
                <a:spcPct val="0"/>
              </a:spcAft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မည်သို့သော သွေးဆုံးခြင်းလက္ခဏာများကို ခံစားနေရပါသနည်း။</a:t>
            </a:r>
          </a:p>
          <a:p>
            <a:pPr>
              <a:spcAft>
                <a:spcPct val="0"/>
              </a:spcAft>
            </a:pP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66612" rtl="0">
              <a:spcAft>
                <a:spcPct val="0"/>
              </a:spcAft>
              <a:defRPr/>
            </a:pPr>
            <a:r>
              <a:rPr lang="my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*ပံ့ပိုးသူအတွက်မှတ်ချက် - အကျဉ်းချုပ်ဆွေးနွေးမှုတစ်ခုကို ဦးဆောင်နိုင်မည့် မေးခွန်းအနည်းငယ်ကို ရွေးပါ။</a:t>
            </a: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69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လေ့ကျင့်ခန်းလုပ်ပါ - နေ့စဉ် အနည်းဆုံး မိနစ် 30 ခန့် လေ့ကျင့်ခန်းလုပ်ဖို့ကြိုးစားပါ။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လမ်းလျှောက်ထွက်ခြင်း၊ ရေကူးခြင်း၊ စက်ဘီးစီးခြင်း၊ ဥယျာဉ်ထဲတွင် အလုပ်လုပ်ခြင်း သို့မဟုတ် အိမ်မှုကိစ္စများလုပ်ခြင်းတို့ လုပ်ဆောင်နိုင်သည်။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အချိန်ကြာကြာမထိုင်ပါနှင့် - မိနစ် 30 ကြားတစ်ခါ မတ်တပ်ရပ်ပြီး လှုပ်လှုပ်ရှားရှားနေဖို့ ကြိုးစားပါ။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587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သင်နှင့် သင့်အရိုးများသန်မာလာအောင် အထောက်အကူပြုရန် လှေကားတက်ခြင်း၊ ရွရွပြေးခြင်း သို့မဟုတ် သွက်သွက်လမ်းလျှောက်ခြင်း၊ ကြိုးခုန်ခြင်း သို့မဟုတ် ကခြင်းကဲ့သို့ လေ့ကျင့်ခန်းများ ပြုလုပ်ပါ။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သင်ပြောင်းလွယ်ပြင်လွယ်ရှိအောင် အထောက်အကူပြုရန် ယောဂကစားခြင်း၊ ထိုက်ချိကစားခြင်း၊ အကြောဆန့်ခြင်း သို့မဟုတ် ကခြင်း ပြုလုပ်ပါ။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367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spcAft>
                <a:spcPct val="0"/>
              </a:spcAft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သင်နေကောင်းနေလျှင်ပင် သင့်ကျန်းမာရေးကို စစ်ဆေးရန် အနည်းဆုံး တစ်နှစ်တစ်ကြိမ် သင့်ဆရာဝန်နှင့်ပြရန် သင့်ပြက္ခဒိန်တွင် မှတ်စုရေးမှတ်ထားပါ။ ဆရာဝန်က -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သွေးပေါင်ချိန်နှင့် သွေးတွင်းသကြားဓာတ် ကောင်းမကောင်းစစ်ဆေးပါမည်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အရိုးများ သန်မာနေဆဲဖြစ်မဖြစ် စစ်ဆေးပါမည်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indent="-181240" defTabSz="966612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သင့်ခန္ဓာကိုယ်တွင် ကင်ဆာမရှိကြောင်း သေချာစေရန် သင် မည်သည့် စစ်ဆေးမှုများ လုပ်ဆောင်သင့်သည်ကို သင့်အား ပြောပြပါမည်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defTabSz="966612" rtl="0">
              <a:lnSpc>
                <a:spcPct val="150000"/>
              </a:lnSpc>
              <a:spcAft>
                <a:spcPct val="0"/>
              </a:spcAft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ကျန်းမာရေးပြဿနာတစ်ခုကို စောစောစီးစီးတွေ့ရှိထားလျှင် ကုသရပိုလွယ်ကူပါမည်။ ဤနည်းဖြင့် သင်ပြန်လည်ကျန်းမာလာစေမည့် ပိုကောင်းသောအခွင့်အရေး ရရှိပါမည်။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ပံ့ပိုးသူအတွက်မှတ်ချက် - ပရိသတ်သည် ကျန်းမာရေးစစ်ဆေးမှုများနှင့် အကျွမ်းတဝင်ရှိပါက အောက်ပါစစ်ဆေးမှုများကို သင်ပြောပြနိုင်သည်။ သင်သည် နောက်တစ်ရက်ရက်တွင် သင့်ပရိသတ်အား ဤကိရိယာငယ်မှ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ကျန်းမာရေးစစ်ဆေးမှုများ</a:t>
            </a: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  <a:br>
              <a:rPr lang="en-US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br>
              <a:rPr lang="en-US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တင်ပြပုံကို ပြသရန်လည်း ရွေးချယ်နိုင်သည်။</a:t>
            </a:r>
            <a:br>
              <a:rPr lang="en-US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နာမကျန်းမှု သို့မဟုတ် ဆေးဘက်ဆိုင်ရာ အခြေအနေတစ်ခုခုကို စောစီးစွာတွေ့ရှိရန် ပုံမှန် ကျန်းမာရေးစစ်ဆေးမှုများနှင့် စောင့်ကြည့်စစ်ဆေးမှုများ ဆက်လက်လုပ်ဆောင်ပါ။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လုပ်ဆောင်ပါ-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သွေးပေါင်ချိန်၊ ကိုလက်စထရောနှင့် သွေးတွင်းသကြားဓာတ် စစ်ဆေးမှုများ ပုံမှန်လုပ်ဆောင်ပါ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အရိုးကျန်းမာရေးနှင့် အရေပြားစစ်ဆေးမှုများ လုပ်ဆောင်ပါ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အသက် 50-74 နှစ်အတွင်း 2 နှစ်တစ်ကြိမ် ရင်သားကင်ဆာ စစ်ဆေးမှုပြုလုပ်ပါ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အသက် 25-74 နှစ်အတွင်း 5 နှစ်တစ်ကြိမ် သားအိမ်ခေါင်းစစ်ဆေးမှု ပြုလုပ်ပါ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အသက် 50-74 နှစ်အတွင်း 2 နှစ်တစ်ကြိမ် အူမကြီးကင်ဆာ စစ်ဆေးမှုပြုလုပ်ပါ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752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တစ်ခါတစ်ရံတွင် အရှေ့တွင်ဖော်ပြခဲ့သော အရာအားလုံးသည် သင်ကျန်းမာရေးနှင့် ညီညွတ်စွာ နေနိုင်စေရန်အတွက် လုံလောက်မှုမရှိပါ။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သွေးဆုံးပြီးနောက်ပိုင်း ကျန်းမာရေးနှင့်ညီညွတ်စွာ နေနိုင်အောင် အထောက်အကူပြုရန် ဆေးဝါးလိုအပ်ခြင်းရှိမရှိ သင့်ဆရာဝန်နှင့် ဆွေးနွေးပါ။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80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သွေးဆုံးခြင်းသည် ဘဝ၏ သဘာဝအလျောက်ကြုံတွေ့ရမည့် အဆင့်တစ်ခုဖြစ်သည်။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သွေးဆုံးချိန်လက္ခဏာများကို သင်ကြံ့ကြံ့ခံရင်ဆိုင်ရန် ခက်ခဲနေပါက သင့်ဆရာဝန် သို့မဟုတ် သူနာပြုနှင့် စကားပြောပါ။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သွေးဆုံးချိန်အတွင်းနှင့် သွေးဆုံးပြီးနောက်ပိုင်း သင် ကျန်းမာရေးနှင့်ညီညွတ်စွာနေရန် အရေးကြီးသည်။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350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ပံ့ပိုးပေးသူအတွက်မှတ်ချက် - ဒေသတွင်းကျန်းမာရေး ဝန်ဆောင်မှုများ၏ အသေးစိတ်အချက်အလက်များပေးပါ။</a:t>
            </a:r>
            <a:endParaRPr lang="my" sz="1200" b="0" i="1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4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သွေးဆုံးချိန်သည် သင့်ဘဝ၏ အကူးအပြောင်းကာလတစ်ခုဖြစ်သည်။ ယင်းမှာ သင်၏ နောက်ဆုံးဓမ္မတာလာချိန်ဖြစ်ပြီး ဓမ္မတာဆင်းခြင်းမရှိတော့သည့် သင့်ဘဝ၏ အဆင့်သစ်တစ်ခုကို စတင်ချိန်ဖြစ်သည်။ သင်သည် ဓမ္မတာလာခြင်းအတွက်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အခြားနာမည်တစ်ခု အသုံးပြုကောင်းပြုနိုင်သည် ဥပမာ လစဉ်သွေးဆင်းခြင်း၊ သွေးပေါ်ခြင်း သို့မဟုတ် ရာသီလာခြင်း။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သွေးဆုံးခြင်းသည် သဘာဝဖြစ်ရပ်တစ်ခုဖြစ်သည်။ အမျိုးသမီးအားလုံး သွေးဆုံးချိန်ကို ကြုံတွေ့ရမည်ဖြစ်သည်။ 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သွေးဆုံးခြင်း၏ အဓိပ္ပါယ်စစ်စစ်မှာ ဓမ္မတာရပ်တန့်ခြင်း (ပြီးဆုံးခြင်း) ဟု ဆိုလိုသည်။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6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ဩစတြေးလျနိုင်ငံရှိ အမျိုးသမီးအများစုသည် အသက် 45 နှစ်နှင့် 55 နှစ်ကြားတွင် သွေးဆုံးလေ့ရှိသည်။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2667" rtl="0">
              <a:lnSpc>
                <a:spcPct val="150000"/>
              </a:lnSpc>
              <a:spcAft>
                <a:spcPct val="0"/>
              </a:spcAf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အချို့အမျိုးသမီးများသည် အသက် 30 အရွယ် သို့မဟုတ် 20 အရွယ်တွင်ပင် သွေးဆုံးခြင်းကြုံရနိုင်သည်၊ သို့သော် ယင်းမှာ အဖြစ်များသည့် ဖြစ်ရပ်မဟုတ်ပါ။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US" sz="1200" strike="sngStrike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အသက် 45 နှစ်မတိုင်မီ သဘာဝအတိုင်း ဓမ္မတာရပ်သွားပါက သင့်ကျန်းမာရေးကို စစ်ဆေးရန် ဆရာဝန်ပြရန်လိုသည်။</a:t>
            </a: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35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1 နှစ် (12 လ) ခန့် ဓမ္မတာမလာပါက သင်သွေးဆုံးချိန်ရောက်ပြီဖြစ်ကြောင်း သိနိုင်သည်။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71450" indent="-17145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သန္ဓေတားနည်းတစ်ခုအသုံးပြုနေပြီး ဓမ္မတာမလာပါက သင်သွေးဆုံးချိန်ရောက်မရောက်ကို သိရှိရန် ပိုခက်ခဲသည်။ သင် သွေးဆုံးချိန်ရောက်ရှိပြီဖြစ်ကြောင်း အတည်ပြုရန်အတွက် သွေးစစ်ဆေးမှုတစ်ခု ပြုလုပ်ရန် 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လိုအပ်နိုင်သည့်အတွက် ထိုအကြောင်းကို ဆရာဝန် သို့မဟုတ် သူနာပြုတစ်ဦးနှင့် ဆွေးနွေးပါ။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11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marR="0" lvl="0" indent="-18124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သင့်ခန္ဓာကိုယ်ထဲတွင် မမျိုးဥများနှင့်အတူ မွေးဖွားလာသည်။ သင်ကလေးရနိုင်ရန်အတွက် မမျိုးဥလိုအပ်သည်။ </a:t>
            </a:r>
            <a:br>
              <a:rPr lang="en-US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US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1240" marR="0" lvl="0" indent="-18124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သင့်ခန္ဓာကိုယ်တွင် မမျိုးဥကုန်ခမ်းသွားသည့်အခါ သွေးဆုံးခြင်းဖြစ်သည်။ </a:t>
            </a:r>
            <a:br>
              <a:rPr lang="en-US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1240" marR="0" lvl="0" indent="-18124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ဆိုလိုသည်မှာ သင်ဓမ္မတာလာခြင်း ရပ်တန့်ပြီး ကိုယ်ဝန်ဆောင်၍ မရနိုင်တော့သည့် သဘောဖြစ်သည်။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89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ဓမ္မတာလာခြင်း အပြီးတိုင်မရပ်တန့်မီ သင့်ဓမ္မတာပုံစံတွင် အပြောင်းအလဲများ လနှင့်ချီ၍၊ တစ်နှစ် သို့မဟုတ် နှစ်နှစ်ခန့်ပင် ဖြစ်နေသည်ကို သင်သတိပြုမိကောင်း ပြုမိနိုင်သည်။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သင့်ဓမ္မတာသည် ယခင်ကထက်ပို၍ အကြိမ်ရေများခြင်း သို့မဟုတ် နည်းခြင်း ဖြစ်နိုင်သည်။ ၎င်းတို့မှာ ပုံမှန်ထက်ပိုနည်းခြင်း သို့မဟုတ် ပိုများခြင်းဖြစ်စေ၊ ရက်ပိုကြာခြင်း သို့မဟုတ် ရက်ပိုနည်းခြင်းဖြစ်စေ ဖြစ်လာနိုင်သည်။ </a:t>
            </a: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841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ပုံမှန်မဟုတ်သောဓမ္မတာများ ဆင်းနေချိန်အတွင်းနှင့် သင်နောက်ဆုံးဓမ္မတာလာပြီးနောက် 2 နှစ်ကြာသည်အထိ ကိုယ်ဝန်ရနိုင်ပါသေးသည်။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သင်ကိုယ်ဝန်မလိုချင်ပါက နောက်ဆုံးဓမ္မတာလာပြီးနောက် 2 နှစ်ကြာသည်အထိ သန္ဓေတားနည်း အသုံးပြုပါ။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သန္ဓေတားနည်းဆိုသည်မှာ သင်လိင်ဆက်ဆံမှုပြုသော်လည်း ကိုယ်ဝန်မလိုချင်သည့်အခါ သင်လုပ်ဆောင်နိုင်သော၊ သောက်နိုင်သော သို့မဟုတ် အသုံးပြုနိုင်သော တစ်စုံတစ်ခုဖြစ်သည် ဥပမာ ကွန်ဒုံးအသုံးပြုခြင်း သို့မဟုတ် အမျိုးသမီးများကိုယ်ဝန်မရရှိအောင် တားပေးသည့် အထူးဆေးလုံးများ သောက်ခြင်း။</a:t>
            </a:r>
            <a:b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ပံ့ပိုးသူအတွက်မှတ်ချက် - ယင်းမှာ ပါဝင်သူများအတွက် မသင့်လျော်ပါက ဤအမှာစကားကို သင်ချန်လှပ်ထားနိုင်သည် သို့မဟုတ် အခြားနည်းတစ်မျိုးဖြင့် အသိပေးနိုင်သည်။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AU" sz="1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73DD-4B6C-4EF5-91DB-9D19C2D7678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8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619C-74EB-AEDA-C229-8AB2D48B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83A92-202A-3196-D022-5E9137AC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E694-29FE-42AC-B176-53B1D6112A06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01A73-F414-25E1-FA78-C36A7011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983ED-F407-2B1A-5563-85FE8123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C499-1864-4AE6-8318-5971CC7E2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9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AA648-EE10-D83A-FD53-DE23540A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F99ED-373A-91F5-C9A5-1BC9FE38C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14882-D46C-D7E1-C30C-E036C0C1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BE694-29FE-42AC-B176-53B1D6112A06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DAC95-4B1C-F6B8-29EF-C5E93FD41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44928-E08F-BC93-9B07-714FF4946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3C499-1864-4AE6-8318-5971CC7E2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4BEED-F875-CA01-9F5E-3A21C776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my" sz="4400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သွေးဆုံးခြင်းနှင့် သင့်ကျန်းမာရေး</a:t>
            </a:r>
            <a:endParaRPr lang="en-AU" sz="4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92310-039A-1207-E5B2-C2B7E96762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C1298D-C2F9-2EB5-FD3B-ADC0B605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ts val="5000"/>
              </a:lnSpc>
            </a:pPr>
            <a:r>
              <a:rPr lang="my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 နောက်ဆုံးဓမ္မတာ</a:t>
            </a:r>
            <a:br>
              <a:rPr lang="en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လာပြီးနောက် </a:t>
            </a:r>
            <a:r>
              <a:rPr lang="en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2</a:t>
            </a:r>
            <a:r>
              <a:rPr lang="my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နှစ်ကြာသည်အထိ </a:t>
            </a:r>
            <a:br>
              <a:rPr lang="en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ကိုယ်ဝန်ရနိုင်ပါသေးသည်။</a:t>
            </a:r>
            <a:br>
              <a:rPr lang="my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28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B35EF-F694-6CFB-A7FA-67B3D1275C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610D91-7AD9-2581-FE87-E18E15D5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သွေးဆုံးခြင်းလက္ခဏာများကို သိထားပါ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A8962-95EA-A1AF-CD9F-676732186B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24E0B2-2BD6-4426-A384-0EF4C3CA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535EC-52ED-1621-AD2F-4F5593B887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1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859A08-3B73-87A9-6CDA-2409798D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D4183-AE56-0331-1C47-0EC674B347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0C7666-F151-AD65-98C4-537C4D1F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D921E-18B9-2F9C-152B-0B5562D9BA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35A315-0FAC-12B5-E0ED-CC3A34E9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0BC25-B220-DF23-212B-45842B34B4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4827D-6DD8-5530-4D7C-F455B562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my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သွေးဆုံးခြင်းသည် အမျိုးသမီးတစ်ဦးနှင့်တစ်ဦး မတူညီကြပါ။</a:t>
            </a:r>
            <a:endParaRPr lang="my" sz="32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81E60-EA83-970B-BB1D-8C469DD086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43F0D-F6CC-4DC9-675E-FC908EAB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8636E-E1F3-3856-A925-CF4AEF36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9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450460-2CD3-5EAD-3AFE-0DDD8048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ts val="7000"/>
              </a:lnSpc>
            </a:pPr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သင်၏သွေးဆုံးခြင်းလက္ခဏာများကို ကိုင်တွယ်စီမံပါ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7AFA5-D154-4BBB-C4E9-A166F7E0FD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B80EA-F9CF-6E49-67F0-EB88522A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4C327-CABB-14E4-B0D3-514E815DB7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A6D30-EB5D-C6D2-06D0-0F3F3615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FD433-CB27-943B-A75B-AF60B001D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0D9D24-A481-14C1-48B6-8C859DB2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ts val="5000"/>
              </a:lnSpc>
            </a:pPr>
            <a:r>
              <a:rPr lang="my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အနားရစေရန် လုံလောက်စွာအိပ်စက်ပါ။</a:t>
            </a:r>
            <a:endParaRPr lang="en-AU" sz="3200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1E6C0-377C-4F73-13F6-B631D7A27C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9FC5D1-EAD6-E1B6-6C22-EF10F049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my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အေးမြအောင်နေပါ။</a:t>
            </a:r>
            <a:endParaRPr lang="en-AU" sz="3200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2F741-A1CA-5A78-F0D3-ED6D97E466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DE1DE-2227-6F19-ADB4-FA772B48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ts val="5000"/>
              </a:lnSpc>
            </a:pPr>
            <a:r>
              <a:rPr lang="my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စိတ်အပန်းဖြေပါ။</a:t>
            </a:r>
            <a:endParaRPr lang="en-AU" sz="3200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6CECE-DB15-996D-F10F-AB987E63E8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4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413C2-574D-E944-9D72-628A06A5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my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သင့်အနေဖြင့် သွေးဆုံးခြင်းနှင့်ပတ်သက်၍ သင်ရင်ဆိုင်နိုင်အောင် ကူညီပေးမည့် သင့်ဇာတိနိုင်ငံမှ သိကောင်းစရာအချက်များကို သိရှိထားနိုင်ပါသည်။</a:t>
            </a:r>
            <a:endParaRPr lang="en-AU" sz="2800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CCB68-F84F-6D9E-0A89-58F956C72D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6EAFA8-00EC-AD8D-483A-1CD3B5D7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53FC1-F797-5965-CA05-F8F0017C41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177F12-D144-C668-2858-653F07EE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E9BA4-0906-9978-DDAB-94B8D433C1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73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39B64-9C03-3A6B-4FF8-1BB81B91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7000"/>
              </a:lnSpc>
            </a:pPr>
            <a:r>
              <a:rPr lang="my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သွေးဆုံးပြီးချိန်နောက်ပိုင်း ကျန်းမာရေးနှင့်ညီညွတ်အောင်နေပါ</a:t>
            </a:r>
            <a:endParaRPr lang="my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8737-507B-9F7C-B0E8-C4FBC4BC01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F399B0-9C80-F0DC-EAC7-18E1F4FE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115D9-0230-915A-A6A9-4389208CE0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2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B2DE67-1D40-645F-1E0F-3EF92857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64668-3622-CF69-398C-26FC1D7A26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5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4464EC-4919-01E3-9791-81E007B1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04DDD-25A2-9196-9B53-CA45018DB8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C6D66A-8362-C5B8-52DA-A135FAE9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10000"/>
              </a:lnSpc>
              <a:spcBef>
                <a:spcPts val="1800"/>
              </a:spcBef>
            </a:pPr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My Body. My Health.</a:t>
            </a:r>
            <a:b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3200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ကျန်းမာရေးပညာပေးကိရိယာငယ်။</a:t>
            </a:r>
            <a:endParaRPr lang="en-AU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62333-3C44-F286-39B5-8B29DB204A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7BD31-AF6D-BFFB-283F-59565FAD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C8422-CF0C-067E-5B63-B1291B9F90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2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93272-752D-23E0-9B0A-81FE0AB6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D6B19-3CB6-FDF4-9261-7D7B52382F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84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6C25E-93E5-1E5E-30F3-10C594F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94747-86F7-3874-D5A8-C9835ECDA6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6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351C1F-6949-E25C-20A6-B62CC109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A24DF-FCCB-7FB7-C347-66169EB082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7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C38A2-50B4-2E29-C7C8-8DD23F1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8E2A1-A4D9-E657-3346-3F5A1AB914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ED1DB-A9F4-7116-25BA-3EC46EFC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" sz="3600" b="1" i="0" u="none" strike="noStrike">
                <a:highlight>
                  <a:srgbClr val="000000">
                    <a:alpha val="0"/>
                  </a:srgbClr>
                </a:highlight>
                <a:latin typeface="Noto Sans Myanmar" panose="020B0502040504020204" pitchFamily="34"/>
                <a:ea typeface="Zawgyi-One"/>
                <a:cs typeface="Noto Sans Myanmar" panose="020B0502040504020204" pitchFamily="34"/>
              </a:rPr>
              <a:t>မှတ်ထားရန်...</a:t>
            </a:r>
            <a:br>
              <a:rPr lang="my" sz="3600" b="1" i="0" u="none" strike="noStrike">
                <a:highlight>
                  <a:srgbClr val="000000">
                    <a:alpha val="0"/>
                  </a:srgbClr>
                </a:highlight>
                <a:latin typeface="Noto Sans Myanmar" panose="020B0502040504020204" pitchFamily="34"/>
                <a:ea typeface="Zawgyi-One"/>
                <a:cs typeface="Noto Sans Myanmar" panose="020B0502040504020204" pitchFamily="34"/>
              </a:rPr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1A134-CC4E-3372-3CDB-7E0A62EB32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6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33DB3-CE9C-B8BD-C6CF-E04C8B5E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ဒေသတွင်းဝန်ဆောင်မှုများ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A7265-F0C8-94E3-A173-B1113128E3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14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D2BDA-EA7C-EC87-EFD0-6CE72260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2377B-CECE-F6DD-58E9-0AF1B1706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2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CBE0DC-1BC3-FD9D-405B-B5EE8A56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80E82-B239-A952-D622-65A8170DF1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8497EA-5C2F-8925-2884-DF5F5B97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C2604-200D-55AC-7A27-04F35CC776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140B6E-9D6B-A989-131E-73A47EF0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51F52-3978-138C-4006-69AA29D4DF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5A94CC-6469-EFC0-2C67-3A6CB7E5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ABE2A-4249-7DC7-DD5A-B73C4FC748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4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50D1B-5C2D-49E9-D10F-E2121B86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CFD0C-ADFC-FBD0-91FA-EE6D782947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E5282-F5BA-D664-7856-EF42CC5C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15C58-4671-D23B-E604-77D63C25DD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9015</Words>
  <Application>Microsoft Office PowerPoint</Application>
  <PresentationFormat>Widescreen</PresentationFormat>
  <Paragraphs>181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Noto Sans Myanmar</vt:lpstr>
      <vt:lpstr>Pyidaungsu</vt:lpstr>
      <vt:lpstr>Office Theme</vt:lpstr>
      <vt:lpstr>သွေးဆုံးခြင်းနှင့် သင့်ကျန်းမာရေး</vt:lpstr>
      <vt:lpstr>PowerPoint Presentation</vt:lpstr>
      <vt:lpstr>My Body. My Health. ကျန်းမာရေးပညာပေးကိရိယာငယ်။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သင်၏ နောက်ဆုံးဓမ္မတာ လာပြီးနောက် 2 နှစ်ကြာသည်အထိ  သင် ကိုယ်ဝန်ရနိုင်ပါသေးသည်။ </vt:lpstr>
      <vt:lpstr>သွေးဆုံးခြင်းလက္ခဏာများကို သိထားပါ</vt:lpstr>
      <vt:lpstr>PowerPoint Presentation</vt:lpstr>
      <vt:lpstr>PowerPoint Presentation</vt:lpstr>
      <vt:lpstr>PowerPoint Presentation</vt:lpstr>
      <vt:lpstr>PowerPoint Presentation</vt:lpstr>
      <vt:lpstr>သွေးဆုံးခြင်းသည် အမျိုးသမီးတစ်ဦးနှင့်တစ်ဦး မတူညီကြပါ။</vt:lpstr>
      <vt:lpstr>PowerPoint Presentation</vt:lpstr>
      <vt:lpstr>သင်၏သွေးဆုံးခြင်းလက္ခဏာများကို ကိုင်တွယ်စီမံပါ</vt:lpstr>
      <vt:lpstr>PowerPoint Presentation</vt:lpstr>
      <vt:lpstr>အနားရစေရန် လုံလောက်စွာအိပ်စက်ပါ။</vt:lpstr>
      <vt:lpstr>အေးမြအောင်နေပါ။</vt:lpstr>
      <vt:lpstr>စိတ်အပန်းဖြေပါ။</vt:lpstr>
      <vt:lpstr>သင့်အနေဖြင့် သွေးဆုံးခြင်းနှင့်ပတ်သက်၍ သင်ရင်ဆိုင်နိုင်အောင် ကူညီပေးမည့် သင့်ဇာတိနိုင်ငံမှ သိကောင်းစရာအချက်များကို သိရှိထားနိုင်ပါသည်။</vt:lpstr>
      <vt:lpstr>PowerPoint Presentation</vt:lpstr>
      <vt:lpstr>PowerPoint Presentation</vt:lpstr>
      <vt:lpstr>သွေးဆုံးပြီးချိန်နောက်ပိုင်း ကျန်းမာရေးနှင့်ညီညွတ်အောင်နေပါ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မှတ်ထားရန်... </vt:lpstr>
      <vt:lpstr>ဒေသတွင်းဝန်ဆောင်မှုများ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2024-08-08T03:29:19Z</dcterms:created>
  <dcterms:modified xsi:type="dcterms:W3CDTF">2024-08-08T03:40:34Z</dcterms:modified>
</cp:coreProperties>
</file>