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27" autoAdjust="0"/>
  </p:normalViewPr>
  <p:slideViewPr>
    <p:cSldViewPr snapToGrid="0">
      <p:cViewPr varScale="1">
        <p:scale>
          <a:sx n="138" d="100"/>
          <a:sy n="138" d="100"/>
        </p:scale>
        <p:origin x="1140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9EEDC-C0C7-4C22-A3FF-248B472B11D3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858E9-D72C-42D2-BF50-1D3B12EBD0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114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སྤྱན་བསྟར་ཡིག་ཆ་ཐུང་ཐུང་འདིའི་ནང་གཤམ་གསལ་དོན་གནད་ཁག་བསྟན་གྱི་ཡོད།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ང་ཚོའི་འཕྲོད་བསྟེན་ལ་འཚོ་བཅུད་ག་པ་གལ་ཆེན་པོ་ཡིན་སྟངས།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དེ་ཇི་ལྟར་ཐོབ་པ་བྱེད་སྟངས།</a:t>
            </a:r>
          </a:p>
          <a:p>
            <a:endParaRPr lang="en-AU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སྤྱན་བསྟར་ཡིག་ཆ་འདི། བརྗོད་གཞི་གཞན་དང་འབྲེལ་ཆོག་ལ། གཞན་དང་འབྲེལ་མེད་དུ་སྤྱན་བསྟར་ཞུས་ཀྱང་ཆོག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858E9-D72C-42D2-BF50-1D3B12EBD07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69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བཅུད་རྫས་ག་པ་གལ་ཆེན་པོ་ཡིན་དོན་ག་རེ་རེད།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 </a:t>
            </a:r>
          </a:p>
          <a:p>
            <a:pPr lvl="0"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བཅུད་རྫས་ག་པས་གཟུགས་པོར་ཕྱོགས་མང་པོ་ནས་ཕན་གྱི་ཡོད། ཁྱེད་ཀྱི་རུས་པ་དང་།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ཤ་གནད། སོ་བཅས་བདེ་ཐང་དུ་གནས་པ་ལ། དེ་དགོས་ཀྱི་ཡོད།</a:t>
            </a:r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དེས་ཁྱེད་བདེ་ཐང་དུ་གནས་པར་བྱེད།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858E9-D72C-42D2-BF50-1D3B12EBD07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30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བཅུད་རྫས་ག་པ་ཇི་ལྟར་ཐོབ་ཐུབ་བམ།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མི་མང་ཆེ་བར། བཅུད་རྫས་ག་པ་ཉི་མའི་འོད་ནས་ཐོབ་ཀྱི་ཡོད། (དེ་ཡང་ཉི་འོད་ཤེལ་སྒོ་བརྒྱུད་ནས་མ་ཡིན་པར། ཐད་ཀར་པགས་པར་ཕོག་དུས་ཐོབ་ཀྱི་ཡོད) འདི་ནི་རང་བྱུང་གི་ཐབས་ལ་བརྟེན་ནས་བཅུད་རྫས་ག་པ་ཐོབ་ཐབས་ཡག་ཤོས་དེ་རེད། </a:t>
            </a: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དེ་བཞིན་ཟས་ཀྱི་ནང་ནས་ཀྱང་བཅུད་རྫས་ག་པ་ཕྲན་བུ་ཞིག་ཐོབ་ཀྱི་ཡོད་ཀྱང་། དེ་རྒྱུན་དུ་ལྡང་ངེས་ཤིག་མ་རེད། ཚིལ་དང་ལྡན་པའི་ཉ་དཔེར་ན། སལ་མོན་</a:t>
            </a:r>
            <a: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bo" sz="10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salmon</a:t>
            </a:r>
            <a: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དང་།</a:t>
            </a:r>
            <a:r>
              <a:rPr lang="bo-CN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ཊུ་ན། མག་ཀ་རལ་</a:t>
            </a:r>
            <a:r>
              <a:rPr lang="bo" sz="10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mackerel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སྒོ་ང་བཅས་ཀྱི་ནང་དུ་བཅུད་རྫས་ག་པ་ཡོད་པ་མ་ཟད། ཤིང་མར་</a:t>
            </a:r>
            <a: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bo" sz="10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margarine</a:t>
            </a:r>
            <a: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དང་། འོ་མའི་རིགས་ཁག་ཅིག་གི་ནང་དུའང་བཅུད་རྫས་ག་པ་བསྣན་ཡོད་པ་རེ</a:t>
            </a:r>
            <a:r>
              <a:rPr lang="bo-CN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ད།</a:t>
            </a: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ལོ་ཧྲིལ་པོར་ཁྱེད་ལ་བཅུད་རྫས་ག་པ་དགོས་ཀྱི་ཡོད། དགུན་ཁའི་སྐབས་སམ། ཁྱེད་རང་གི་པགས་པ་དུས་སྐབས་མང་ཆེ་བར་གོས་ཀྱིས་བཀབ་ཡོད་དུས། བཅུད་རྫས་ག་པ་ལྡང་ངེས་ཐོབ་ཀྱི་མེད།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858E9-D72C-42D2-BF50-1D3B12EBD07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4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བཅུད་རྫས་ག་པ་ལྡང་ངེས་ཐོབ་པར་ཉི་འོད་ནང་ག་ཚོད་སྡོད་དགོས་སམ།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ཉི་འོད་ཀྱི་འོག་ཏུ་རྒྱུན་རིང་པོ་ཇི་ཙམ་སྡོད་དགོས་མིན་ནི་གཤམ་གསལ་ཁག་ལ་རག་ལས་ཀྱི་རེད།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ཁྱེད་རང་གི་ཤ་མདོག</a:t>
            </a:r>
            <a:endParaRPr lang="en-A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གོས་ཀྱིས་ཁྱེད་ཀྱི་ལུས་པོའི་ཁྱོན་ཇི་ཙམ་བཀབ་ཡོད་མེད།</a:t>
            </a:r>
            <a:endParaRPr lang="en-A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ལོ་དང་ཉིན་གྱི་དུས་སྐབས།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ཁྱེད་རང་གནས་ཡུལ་ཨོ་སི་ཊོ་ལི་ཡའི་ས་གནས་གང་དུ་ཡིན་མིན་བཅས།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དཔེར་ན།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ཁྱེད་ཀྱི་ཤ་མདོག་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དཀར་ཤས་ཅན་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ཡིན་ན། སྔ་དགོང་གང་རུང་དུ་ཉི་འོད་ནང་སྐར་མ་ཁ་ཤས་བསྡད་ན་བཅུད་རྫས་ག་པ་ལྡང་ངེས་ཐོབ་ཐུབ།  དགུན་ཁའི་སྐབས་སུ་ཉིན་གུང་ཉི་མ་སྲོ་དགོས།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ཁྱེད་ཀྱི་ཤ་མདོག་</a:t>
            </a: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ནག་ཤས་ཅན་</a:t>
            </a: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ཡིན་ན། བཅུད་རྫས་ག་པ་ལྡང་ངེས་ཐོབ་པར་ཉི་འོད་ནང་རྒྱུན་རིང་བ་སྡོད་དགོས། དེ་ཡང་ཤ་མདོག་དཀར་ཤས་ཅན་ལས་ལྡབ་ ༦ གིས་རྒྱུན་རིང་བ་སྡོད་དགོས།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སྦྲུམ་མ་དང་། ཕྲུ་གུར་འོ་མ་སྟེར་མཁན་གྱི་བུད་མེད་ཡིན་ན། བཅུད་རྫས་ག་པའི་སྨན་ཟ་དགོས་མིན་སྨན་པར་སྐད་ཆ་འདྲི་དགོས། 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ཉི་སྐྱོབ།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ཉི་མ་སྲོ་ཡུན་རིང་དྲགས་ན། པགས་པ་འཚིག་པ་དང་། པགས་པར་གནོད་སྐྱོན་ཐེབས་ཏེ་པགས་པའི་འབྲས་ནད་འབྱུང་ཉེན་ཡོད་པ་དྲན་པ་གནང་དགོས། </a:t>
            </a:r>
          </a:p>
          <a:p>
            <a:endParaRPr lang="en-AU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858E9-D72C-42D2-BF50-1D3B12EBD07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80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ནུ་འཐུང་བྱིས་པ་དང་ཕྲུ་གུ་ཚོར་བཅུད་རྫས་ག་པ་ལྡང་ངེས་ཐོབ་དགོས་པ་དེ་གལ་ཆེན་པོ་རེད། </a:t>
            </a:r>
          </a:p>
          <a:p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བཅུད་རྫས་ག་པ་ལྡང་ངེས་མ་ཐོབ་པ་སྲིད་པའི་ཕྲུ་གུའི་ཁོངས་སུ་གཤམ་གསལ་རྣམས་ཚུད་ཡོད།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སྐྱེ་དུས་མ་རན་གོང་ནས་སྐྱེས་པའི་ཕྲུ་གུ་སྟེ། མངལ་འཁོར་ནས་གཟའ་འཁོར་ ༣༧ གོང་དུ་བཙས་པ།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བཅུད་རྫས་ལྡང་ངེས་མ་ཐོབ་པའི་ཨ་མས། ཕྲུ་གུར་ནུ་མ་སྟེར་མུས་ཡིན་པ།</a:t>
            </a: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ཕྲུ་གུའི་ལུས་པོར་ཉི་འོད་ཕོག་པའི་གོ་སྐབས་དཀོན་པ།</a:t>
            </a:r>
            <a:endParaRPr lang="en-AU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ཤ་མདོག་ཤིན་ཏུ་ནག་པའི་ཕྲུ་གུ།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མཆིན་ནད་དང་། མཁལ་ནད། རྒྱུ་མའི་གཉན་ནད། བརྒྱལ་གཟེར་གྱི་སྨན་བསྟེན་མུས། དེ་མིན་ནད་རིགས་ cystic fibrosis དང་ coeliac disease ཡོད་པའི་ཕྲུ་གུ།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bo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ཕྲུ་གུ་དང་ཉི་སྐྱོབ།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རང་གི་ཕྲུ་གུ་ཚོ་ཉི་འོད་འོག་ཏུ་འགྲོ་སྐབས། རྟག་པར་པགས་པར་ཉི་སྐྱོབ།་བྱུག་རྫས་དང་། མགོ་ལ་ཉི་སྒྲིབ་ཞྭ་མོ། མིག་ལ་ཉི་ཤེལ་བཅས་གྱོན་དགོས་པ་ཏན་ཏན་ཏིག་ཏིག་བྱ་དགོས། འདིས་ཕྲུ་གུར་པགས་པའི་འབྲས་ནད་འབྱུང་ཉེན་འགོག་ཐུབ།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ཕྲུ་གུ་ཤ་མདོག་ནག་ཤས་ཅན་ཚོར་ཡང་ཉི་སྐྱོབ།་ཀྱི་མཐུན་རྐྱེན་ཁག་དགོས། ལྷག་པར་དུ་ཤ་མདོག་ནག་ཤས་ཅན་ཚོར་བཅུད་རྫས་ག་པ་ལྡང་ངེས་ཐོབ་ཆེད་ཉི་འོད་ནང་རྒྱུན་རིང་བ་སྡོད་དགོས་པའི་ཆ་ནས་དེ་བས་ཀྱང་ཉི་སྐྱོབ།་ཀྱི་མཐུན་རྐྱེན་ཁག་དགོས།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858E9-D72C-42D2-BF50-1D3B12EBD07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79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རང་དང་རང་གི་ཕྲུ་གུར་བཅུད་རྫས་ག་པ་ལྡང་ངེས་ཐོབ་བཞིན་ཡོད་མེད་ཇི་ལྟར་ཤེས་ཐུབ་བམ།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སྨན་པས་ཁྱེད་དང་ཕྲུ་གུའི་བཅུད་རྫས་ག་པའི་ཚད་གཞི་ཤེས་ཆེད་ཁྲག་ལ་བརྟག་དཔྱད་གནང་ན་ཤེས་ཀྱི་རེད།</a:t>
            </a:r>
          </a:p>
          <a:p>
            <a:pPr rtl="0"/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སྨན་པས་ཁྱེད་ཀྱི་བཅུད་རྫས་ག་པའི་ཚད་གཞི་ཡག་པོ་ཡོང་ཆེད། སྨན་བཟའ་དགོས་པའི་ལམ་སྟོན་གནང་སྲིད་པ་རེད། </a:t>
            </a:r>
          </a:p>
          <a:p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858E9-D72C-42D2-BF50-1D3B12EBD07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66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o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མཐུན་རྐྱེན་སྦྱོར་མཁན་ལ་དྲན་གསོ་ཞུ་རྒྱུར།  ས་གནས་ཀྱི་འཕྲོད་བསྟེན་ཞབས་ཞུ་རྣམས་ཀྱི་འབྲེལ་གཏུགས་གནས་ཚུལ་མཁོ་སྤྲོད་གནང་།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858E9-D72C-42D2-BF50-1D3B12EBD07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776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858E9-D72C-42D2-BF50-1D3B12EBD07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70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426B-0EBF-2A8E-56DC-818A5900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7DB46-38EF-CF46-2FA1-62D3BCE3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E28-EBD4-4675-8E6C-AEB3D93CF4A2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0B001-11D9-B7ED-4B6B-626E0ECE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AF5C7-5B56-ED7E-17B4-9AF62A18C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FD4-9DCF-406D-B944-AE8E54F74F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26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4C220-D926-D5DA-127B-528FDC95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925B6-AA26-728D-8BF4-3EA84EFBF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93B0-9CA1-2B24-B08E-801FBB3A6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A22E28-EBD4-4675-8E6C-AEB3D93CF4A2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AA38E-404B-0E93-5587-7B447117C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709CA-A8F5-98AF-E0D8-BA9AFF0BD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82FD4-9DCF-406D-B944-AE8E54F74F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43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F08E3A-B8A5-605F-3948-5C8D52E1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o-CN" sz="4800" b="1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ea typeface="Noto Sans Tamil" pitchFamily="2" charset="0"/>
                <a:cs typeface="Noto Sans Tibetan" panose="020B0502040504020204" pitchFamily="34" charset="0"/>
              </a:rPr>
              <a:t>བཅུད་རྫས་ག་པ་</a:t>
            </a:r>
            <a:r>
              <a:rPr lang="bo-CN" sz="4800" b="1">
                <a:highlight>
                  <a:srgbClr val="000000">
                    <a:alpha val="0"/>
                  </a:srgbClr>
                </a:highlight>
                <a:latin typeface="Noto Sans Med" panose="020B0602040504020204" pitchFamily="34" charset="0"/>
                <a:ea typeface="Noto Sans Med" panose="020B0602040504020204" pitchFamily="34" charset="0"/>
                <a:cs typeface="Noto Sans Tibetan" panose="020B0502040504020204" pitchFamily="34" charset="0"/>
              </a:rPr>
              <a:t>(</a:t>
            </a:r>
            <a:r>
              <a:rPr lang="en-AU" sz="4800" b="1">
                <a:highlight>
                  <a:srgbClr val="000000">
                    <a:alpha val="0"/>
                  </a:srgbClr>
                </a:highlight>
                <a:latin typeface="Noto Sans Med" panose="020B0602040504020204" pitchFamily="34" charset="0"/>
                <a:ea typeface="Noto Sans Med" panose="020B0602040504020204" pitchFamily="34" charset="0"/>
                <a:cs typeface="Noto Sans Med" panose="020B0602040504020204" pitchFamily="34" charset="0"/>
              </a:rPr>
              <a:t>vitamin D) </a:t>
            </a:r>
            <a:r>
              <a:rPr lang="bo-CN" sz="4800" b="1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ea typeface="Noto Sans Tamil" pitchFamily="2" charset="0"/>
                <a:cs typeface="Noto Sans Tibetan" panose="020B0502040504020204" pitchFamily="34" charset="0"/>
              </a:rPr>
              <a:t>ཡི་གལ་འགངས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B4679-0AF2-F677-A8EA-6B06EC24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1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F891D2-4AC3-4FA1-93B4-8AAFF402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18545-D37A-54CD-0BB7-FA1638AE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0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877DD9-0409-6202-CE99-ED0EBE8D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155DE-76B0-A9CB-0A7D-5DFF67EA4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3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9F7094-5F75-F9C6-88E2-E46F955A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/>
              <a:t>My body. My health.</a:t>
            </a:r>
            <a:br>
              <a:rPr lang="en-AU" sz="4000"/>
            </a:br>
            <a:r>
              <a:rPr lang="en-AU" sz="3600"/>
              <a:t>A health education toolkit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C4D88-6063-4E5B-7AFC-ADC9DB74C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1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CA7772-2C1E-553C-639A-6EB9CD9B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00581-6A64-E4A4-1C01-BA48086EC2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5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6DF927-EBC4-C634-8A0C-67048951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5C8F5-5AEB-09FB-2123-5E116E9AA9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2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554012-A51B-05F7-7570-B94E9490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BAF27-BEBD-48A9-1803-FA5D4961E1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8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8E1151-680D-1A23-68D7-D2F1C7B7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70729-6B84-5D8B-A048-1897A488D5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6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527184-13A5-192A-B6BA-D33319F6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66749-B43C-8B67-EC78-0E87EDB5EC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4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9B77B4-9BCD-6954-0F6C-800B68B5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bo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ས་གནས་ཀྱི་ཞབས་ཞུ་ཁག </a:t>
            </a:r>
            <a:endParaRPr lang="bo" b="1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F8D0C-70C4-C3C5-E1F5-585D46BBCC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4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960</Words>
  <Application>Microsoft Office PowerPoint</Application>
  <PresentationFormat>Widescreen</PresentationFormat>
  <Paragraphs>54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Noto Sans Med</vt:lpstr>
      <vt:lpstr>Noto Sans Tibetan</vt:lpstr>
      <vt:lpstr>Office Theme</vt:lpstr>
      <vt:lpstr>བཅུད་རྫས་ག་པ་(vitamin D) ཡི་གལ་འགངས</vt:lpstr>
      <vt:lpstr>PowerPoint Presentation</vt:lpstr>
      <vt:lpstr>My body. My health. A health education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ས་གནས་ཀྱི་ཞབས་ཞུ་ཁག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2024-09-02T04:49:35Z</dcterms:created>
  <dcterms:modified xsi:type="dcterms:W3CDTF">2024-10-08T22:24:00Z</dcterms:modified>
</cp:coreProperties>
</file>