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12192000" cy="6858000"/>
  <p:notesSz cx="6735763" cy="9866313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80045" autoAdjust="0"/>
  </p:normalViewPr>
  <p:slideViewPr>
    <p:cSldViewPr snapToGrid="0">
      <p:cViewPr varScale="1">
        <p:scale>
          <a:sx n="128" d="100"/>
          <a:sy n="128" d="100"/>
        </p:scale>
        <p:origin x="1536" y="12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9413" cy="4953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14763" y="0"/>
            <a:ext cx="2919412" cy="4953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8A326A7-9D3F-4C1B-92EE-6E566493B8F4}" type="datetimeFigureOut">
              <a:rPr lang="en-AU" smtClean="0"/>
              <a:t>23/09/2024</a:t>
            </a:fld>
            <a:endParaRPr lang="en-AU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09575" y="1233488"/>
            <a:ext cx="5916613" cy="3328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AU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3100" y="4748213"/>
            <a:ext cx="5389563" cy="3884612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371013"/>
            <a:ext cx="2919413" cy="4953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14763" y="9371013"/>
            <a:ext cx="2919412" cy="4953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1ADDB48-41F5-42E8-81DE-569A4E2C111B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82619692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ta-IN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இந்த சுருக்கமான விளக்கக்காட்சி பின்வருபவற்றை நோக்கும்</a:t>
            </a:r>
            <a:r>
              <a:rPr lang="en-AU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: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ta-IN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வைட்டமின் </a:t>
            </a:r>
            <a:r>
              <a:rPr lang="en-AU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D </a:t>
            </a:r>
            <a:r>
              <a:rPr lang="ta-IN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ஏன் நம் ஆரோக்கியத்திற்கு முக்கியமானது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ta-IN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நாம் அதை எவ்வாறு பெற்றுக்கொள்ளலாம்.</a:t>
            </a:r>
          </a:p>
          <a:p>
            <a:endParaRPr lang="en-AU" dirty="0"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r>
              <a:rPr lang="ta-IN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இந்த விளக்கக்காட்சியை வேறொரு தலைப்புடன் இணைக்கலாம் அல்லது ஒரு தனியான விளக்கக்காட்சியாகவும் பயன்படுத்தலாம்.</a:t>
            </a:r>
          </a:p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1ADDB48-41F5-42E8-81DE-569A4E2C111B}" type="slidenum">
              <a:rPr lang="en-AU" smtClean="0"/>
              <a:t>1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69395358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66612" rtl="0">
              <a:defRPr/>
            </a:pPr>
            <a:r>
              <a:rPr lang="ta" sz="1200" b="1" i="0" u="none" strike="noStrike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என் உடல். என் உடல்நலம்.</a:t>
            </a:r>
            <a:r>
              <a:rPr lang="ta" sz="1200" b="0" i="0" u="none" strike="noStrike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 புலம்பெயர்ந்தோர் மற்றும் அகதிகளாக உள்ள பெண்களுக்கு உடல்நலம் சார்ந்த தகவல்களை வழங்குவதற்கு நிறுவனங்களுக்கும் கல்வியாளர்களுக்கும் உதவும் ஒரு கல்விக் கருவித்தொகுப்பாகும். இது, பெண்கள் தங்கள் உடல்நலம் குறித்து உரையாடலை மேற்கொள்ள ஊக்குவிக்கிறது. </a:t>
            </a:r>
          </a:p>
          <a:p>
            <a:pPr defTabSz="966612" rtl="0">
              <a:lnSpc>
                <a:spcPct val="90000"/>
              </a:lnSpc>
              <a:spcBef>
                <a:spcPts val="634"/>
              </a:spcBef>
              <a:defRPr/>
            </a:pPr>
            <a:r>
              <a:rPr lang="ta" sz="1200" b="0" i="0" u="none" strike="noStrike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கருவித்தொகுப்பு என்பது ஆரோக்கியமான வாழ்க்கை, மனநலம், மாதவிடாய் அல்லது பாலியல் ஆரோக்கியம் போன்ற முக்கியமான சுகாதாரத் தலைப்புகளை உள்ளடக்கிய விளக்கக்காட்சிகளின் விரிவாக்கத் தொடராகும்.</a:t>
            </a:r>
          </a:p>
          <a:p>
            <a:pPr defTabSz="966612" rtl="0">
              <a:lnSpc>
                <a:spcPct val="90000"/>
              </a:lnSpc>
              <a:spcBef>
                <a:spcPts val="634"/>
              </a:spcBef>
              <a:defRPr/>
            </a:pPr>
            <a:r>
              <a:rPr lang="ta" sz="1200" b="0" i="0" u="none" strike="noStrike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மேலும் தகவல்களைப் பெறவும் ஆங்கிலம் மற்றும் பிற மொழிகளில் கிடைக்கும் ப்ரெசென்டேஷன்களின் பட்டியலைக் காணவும் </a:t>
            </a:r>
            <a:r>
              <a:rPr lang="ta" sz="1200" b="0" i="0" u="sng" strike="noStrike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jeanhailes.org.au</a:t>
            </a:r>
            <a:r>
              <a:rPr lang="ta" sz="1200" b="0" i="0" u="none" strike="noStrike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 என்னும் தளத்தைப் பார்வையிடவும்.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AU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1ADDB48-41F5-42E8-81DE-569A4E2C111B}" type="slidenum">
              <a:rPr lang="en-AU" smtClean="0"/>
              <a:t>3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64312192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ta-IN" sz="1200" b="1" kern="1200" dirty="0">
                <a:solidFill>
                  <a:schemeClr val="tx1"/>
                </a:solidFill>
                <a:effectLst/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வைட்டமின் </a:t>
            </a:r>
            <a:r>
              <a:rPr lang="en-AU" sz="1200" b="1" kern="1200" dirty="0">
                <a:solidFill>
                  <a:schemeClr val="tx1"/>
                </a:solidFill>
                <a:effectLst/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D</a:t>
            </a:r>
            <a:r>
              <a:rPr lang="ta-IN" sz="1200" b="1" kern="1200" dirty="0">
                <a:solidFill>
                  <a:schemeClr val="tx1"/>
                </a:solidFill>
                <a:effectLst/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ஏன் முக்கியமானது?</a:t>
            </a:r>
          </a:p>
          <a:p>
            <a:r>
              <a:rPr lang="ta-IN" sz="1200" b="0" i="0" kern="1200" dirty="0">
                <a:solidFill>
                  <a:schemeClr val="tx1"/>
                </a:solidFill>
                <a:effectLst/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வைட்டமின் </a:t>
            </a:r>
            <a:r>
              <a:rPr lang="en-AU" sz="1200" b="0" i="0" kern="1200" dirty="0">
                <a:solidFill>
                  <a:schemeClr val="tx1"/>
                </a:solidFill>
                <a:effectLst/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D </a:t>
            </a:r>
            <a:r>
              <a:rPr lang="ta-IN" sz="1200" b="0" i="0" kern="1200" dirty="0">
                <a:solidFill>
                  <a:schemeClr val="tx1"/>
                </a:solidFill>
                <a:effectLst/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உங்கள் உடலுக்கு பல வழிகளில் உதவுகிறது. உங்களுக்கு ஆரோக்கியமான எலும்புகள், தசைகள் மற்றும் பற்கள் இருக்க வேண்டுமாயின், அது தேவை.</a:t>
            </a:r>
          </a:p>
          <a:p>
            <a:r>
              <a:rPr lang="ta-IN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அது உங்களை ஆரோக்கியமாக வைத்திருக்கிறது. </a:t>
            </a:r>
          </a:p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1ADDB48-41F5-42E8-81DE-569A4E2C111B}" type="slidenum">
              <a:rPr lang="en-AU" smtClean="0"/>
              <a:t>4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49093130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ta-IN" sz="1200" b="1" kern="1200" dirty="0">
                <a:solidFill>
                  <a:schemeClr val="tx1"/>
                </a:solidFill>
                <a:effectLst/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நான் எப்படி வைட்டமின் </a:t>
            </a:r>
            <a:r>
              <a:rPr lang="en-AU" sz="1200" b="1" kern="1200" dirty="0">
                <a:solidFill>
                  <a:schemeClr val="tx1"/>
                </a:solidFill>
                <a:effectLst/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D-</a:t>
            </a:r>
            <a:r>
              <a:rPr lang="ta-IN" sz="1200" b="1" kern="1200" dirty="0">
                <a:solidFill>
                  <a:schemeClr val="tx1"/>
                </a:solidFill>
                <a:effectLst/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ஐப் பெறுவது</a:t>
            </a:r>
            <a:r>
              <a:rPr lang="en-AU" sz="1200" b="1" kern="1200" dirty="0">
                <a:solidFill>
                  <a:schemeClr val="tx1"/>
                </a:solidFill>
                <a:effectLst/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?</a:t>
            </a:r>
            <a:endParaRPr lang="en-AU" sz="1200" kern="1200" dirty="0">
              <a:solidFill>
                <a:schemeClr val="tx1"/>
              </a:solidFill>
              <a:effectLst/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ta-IN" sz="1200" u="none" kern="1200" dirty="0">
                <a:solidFill>
                  <a:schemeClr val="tx1"/>
                </a:solidFill>
                <a:effectLst/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பெரும்பாலான மக்கள், தங்கள் வைட்டமின் </a:t>
            </a:r>
            <a:r>
              <a:rPr lang="en-AU" sz="1200" u="none" kern="1200" dirty="0">
                <a:solidFill>
                  <a:schemeClr val="tx1"/>
                </a:solidFill>
                <a:effectLst/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D-</a:t>
            </a:r>
            <a:r>
              <a:rPr lang="ta-IN" sz="1200" u="none" kern="1200" dirty="0">
                <a:solidFill>
                  <a:schemeClr val="tx1"/>
                </a:solidFill>
                <a:effectLst/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ஐ சூரிய ஒளியிலிருந்து பெறுகிறார்கள் (சூரிய ஒளி உங்கள் வெறும் தோலில் படும்போது - கண்ணாடி </a:t>
            </a:r>
            <a:r>
              <a:rPr lang="ta-IN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ஊடாக </a:t>
            </a:r>
            <a:r>
              <a:rPr lang="ta-IN" sz="1200" u="none" kern="1200" dirty="0">
                <a:solidFill>
                  <a:schemeClr val="tx1"/>
                </a:solidFill>
                <a:effectLst/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அல்ல). வைட்டமின் </a:t>
            </a:r>
            <a:r>
              <a:rPr lang="en-AU" sz="1200" u="none" kern="1200" dirty="0">
                <a:solidFill>
                  <a:schemeClr val="tx1"/>
                </a:solidFill>
                <a:effectLst/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D-</a:t>
            </a:r>
            <a:r>
              <a:rPr lang="ta-IN" sz="1200" u="none" kern="1200" dirty="0">
                <a:solidFill>
                  <a:schemeClr val="tx1"/>
                </a:solidFill>
                <a:effectLst/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ஐப் பெற இதுவே சிறந்த இயற்கையான வழியாகும்.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ta-IN" sz="1200" b="0" i="0" u="none" kern="1200" dirty="0">
                <a:solidFill>
                  <a:schemeClr val="tx1"/>
                </a:solidFill>
                <a:effectLst/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உங்கள் உணவிலிருந்து ஒரு சிறிய அளவு வைட்டமின் </a:t>
            </a:r>
            <a:r>
              <a:rPr lang="en-AU" sz="1200" b="0" i="0" u="none" kern="1200" dirty="0">
                <a:solidFill>
                  <a:schemeClr val="tx1"/>
                </a:solidFill>
                <a:effectLst/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D-</a:t>
            </a:r>
            <a:r>
              <a:rPr lang="ta-IN" sz="1200" b="0" i="0" u="none" kern="1200" dirty="0">
                <a:solidFill>
                  <a:schemeClr val="tx1"/>
                </a:solidFill>
                <a:effectLst/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ஐப் பெறலாம், ஆனால் பொதுவாக அது போதாது. சாமன் (</a:t>
            </a:r>
            <a:r>
              <a:rPr lang="en-AU" sz="1200" b="0" i="0" u="none" kern="1200" dirty="0">
                <a:solidFill>
                  <a:schemeClr val="tx1"/>
                </a:solidFill>
                <a:effectLst/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salmon), </a:t>
            </a:r>
            <a:r>
              <a:rPr lang="ta-IN" sz="1200" b="0" i="0" u="none" kern="1200" dirty="0">
                <a:solidFill>
                  <a:schemeClr val="tx1"/>
                </a:solidFill>
                <a:effectLst/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சூரை மீன் (</a:t>
            </a:r>
            <a:r>
              <a:rPr lang="en-AU" sz="1200" b="0" i="0" u="none" kern="1200" dirty="0">
                <a:solidFill>
                  <a:schemeClr val="tx1"/>
                </a:solidFill>
                <a:effectLst/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tuna) </a:t>
            </a:r>
            <a:r>
              <a:rPr lang="ta-IN" sz="1200" b="0" i="0" u="none" kern="1200" dirty="0">
                <a:solidFill>
                  <a:schemeClr val="tx1"/>
                </a:solidFill>
                <a:effectLst/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மற்றும் கானாங்கெளுத்தி மீன் (</a:t>
            </a:r>
            <a:r>
              <a:rPr lang="en-AU" sz="1200" b="0" i="0" u="none" kern="1200" dirty="0">
                <a:solidFill>
                  <a:schemeClr val="tx1"/>
                </a:solidFill>
                <a:effectLst/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mackerel) </a:t>
            </a:r>
            <a:r>
              <a:rPr lang="ta-IN" sz="1200" b="0" i="0" u="none" kern="1200" dirty="0">
                <a:solidFill>
                  <a:schemeClr val="tx1"/>
                </a:solidFill>
                <a:effectLst/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போன்ற கொழுப்பு நிறைந்த மீன்கள் மற்றும் முட்டைகள் இயற்கையாகவே கொஞ்சம் வைட்டமின் </a:t>
            </a:r>
            <a:r>
              <a:rPr lang="en-AU" sz="1200" b="0" i="0" u="none" kern="1200" dirty="0">
                <a:solidFill>
                  <a:schemeClr val="tx1"/>
                </a:solidFill>
                <a:effectLst/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D-</a:t>
            </a:r>
            <a:r>
              <a:rPr lang="ta-IN" sz="1200" b="0" i="0" u="none" kern="1200" dirty="0">
                <a:solidFill>
                  <a:schemeClr val="tx1"/>
                </a:solidFill>
                <a:effectLst/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ஐக் கொண்டிருக்கின்றன, அதே சமயம் செயற்கை வெண்ணை (</a:t>
            </a:r>
            <a:r>
              <a:rPr lang="en-AU" sz="1200" b="0" i="0" u="none" kern="1200" dirty="0">
                <a:solidFill>
                  <a:schemeClr val="tx1"/>
                </a:solidFill>
                <a:effectLst/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margarine) </a:t>
            </a:r>
            <a:r>
              <a:rPr lang="ta-IN" sz="1200" b="0" i="0" u="none" kern="1200" dirty="0">
                <a:solidFill>
                  <a:schemeClr val="tx1"/>
                </a:solidFill>
                <a:effectLst/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மற்றும் சில வகையான பாலில் வைட்டமின் </a:t>
            </a:r>
            <a:r>
              <a:rPr lang="en-AU" sz="1200" b="0" i="0" u="none" kern="1200" dirty="0">
                <a:solidFill>
                  <a:schemeClr val="tx1"/>
                </a:solidFill>
                <a:effectLst/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D </a:t>
            </a:r>
            <a:r>
              <a:rPr lang="ta-IN" sz="1200" b="0" i="0" u="none" kern="1200" dirty="0">
                <a:solidFill>
                  <a:schemeClr val="tx1"/>
                </a:solidFill>
                <a:effectLst/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சேர்க்கப்பட்டுள்ளது.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ta-IN" sz="1200" u="none" kern="1200" dirty="0">
                <a:solidFill>
                  <a:schemeClr val="tx1"/>
                </a:solidFill>
                <a:effectLst/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உங்களுக்கு ஆண்டு முழுவதும் வைட்டமின் </a:t>
            </a:r>
            <a:r>
              <a:rPr lang="en-AU" sz="1200" u="none" kern="1200" dirty="0">
                <a:solidFill>
                  <a:schemeClr val="tx1"/>
                </a:solidFill>
                <a:effectLst/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D </a:t>
            </a:r>
            <a:r>
              <a:rPr lang="ta-IN" sz="1200" u="none" kern="1200" dirty="0">
                <a:solidFill>
                  <a:schemeClr val="tx1"/>
                </a:solidFill>
                <a:effectLst/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தேவை. குளிர்காலத்தில், அல்லது உங்கள் சருமம் அதிக நேரம் மூடப்பட்டிருந்தால், உங்களுக்கு போதுமான வைட்டமின் </a:t>
            </a:r>
            <a:r>
              <a:rPr lang="en-AU" sz="1200" u="none" kern="1200" dirty="0">
                <a:solidFill>
                  <a:schemeClr val="tx1"/>
                </a:solidFill>
                <a:effectLst/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D </a:t>
            </a:r>
            <a:r>
              <a:rPr lang="ta-IN" sz="1200" u="none" kern="1200" dirty="0">
                <a:solidFill>
                  <a:schemeClr val="tx1"/>
                </a:solidFill>
                <a:effectLst/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கிடைக்காமல் போகலாம்.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ta-IN" sz="1200" b="0" i="0" u="none" strike="noStrike" kern="1200" dirty="0">
                <a:solidFill>
                  <a:schemeClr val="tx1"/>
                </a:solidFill>
                <a:effectLst/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அதிக நேரம் சூரிய ஒளியில் இருப்பதன் மூலம் கூடுதல் வைட்டமின் </a:t>
            </a:r>
            <a:r>
              <a:rPr lang="en-AU" sz="1200" b="0" i="0" u="none" strike="noStrike" kern="1200" dirty="0">
                <a:solidFill>
                  <a:schemeClr val="tx1"/>
                </a:solidFill>
                <a:effectLst/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D-</a:t>
            </a:r>
            <a:r>
              <a:rPr lang="ta-IN" sz="1200" b="0" i="0" u="none" strike="noStrike" kern="1200" dirty="0">
                <a:solidFill>
                  <a:schemeClr val="tx1"/>
                </a:solidFill>
                <a:effectLst/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ஐப் பெற முடியாது - இது உங்கள் தோல்புற்றுநோயின் அபாயத்தைத்தான் அதிகரிக்கும்.</a:t>
            </a:r>
            <a:endParaRPr lang="en-AU" sz="1200" b="1" i="0" u="none" strike="noStrike" kern="1200" dirty="0">
              <a:solidFill>
                <a:schemeClr val="tx1"/>
              </a:solidFill>
              <a:effectLst/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1ADDB48-41F5-42E8-81DE-569A4E2C111B}" type="slidenum">
              <a:rPr lang="en-AU" smtClean="0"/>
              <a:t>5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03104377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ta-IN" sz="1200" b="1" i="0" kern="1200" dirty="0">
                <a:solidFill>
                  <a:schemeClr val="tx1"/>
                </a:solidFill>
                <a:effectLst/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போதுமான வைட்டமின் </a:t>
            </a:r>
            <a:r>
              <a:rPr lang="en-AU" sz="1200" b="1" i="0" kern="1200" dirty="0">
                <a:solidFill>
                  <a:schemeClr val="tx1"/>
                </a:solidFill>
                <a:effectLst/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D-</a:t>
            </a:r>
            <a:r>
              <a:rPr lang="ta-IN" sz="1200" b="1" i="0" kern="1200" dirty="0">
                <a:solidFill>
                  <a:schemeClr val="tx1"/>
                </a:solidFill>
                <a:effectLst/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ஐப் பெற நான் எவ்வளவு நேரம் சூரிய ஒளியில் நிற்க வேண்டும்</a:t>
            </a:r>
            <a:r>
              <a:rPr lang="en-AU" sz="1200" b="1" i="0" kern="1200" dirty="0">
                <a:solidFill>
                  <a:schemeClr val="tx1"/>
                </a:solidFill>
                <a:effectLst/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?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ta-IN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உங்களுக்கு எவ்வளவு சூரிய ஒளி தேவை என்பது பின்வருபவற்றைப் பொறுத்தது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ta-IN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உங்கள் தோல் நிறம்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ta-IN" u="none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உங்கள் தோலின் எவ்வளவு பகுதியை ஆடைகள் மறைக்கின்றன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ta-IN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ஆண்டின் காலப்பகுதி மற்றும் ஒரு நாளின் நேரம்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ta-IN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நீங்கள் ஆஸ்திரேலியாவில் வசிக்கும் இடம்.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AU" dirty="0"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AU" dirty="0" err="1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உதாரணமாக</a:t>
            </a:r>
            <a:r>
              <a:rPr lang="en-AU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: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ta-IN" sz="1200" b="0" i="0" kern="1200" dirty="0">
                <a:solidFill>
                  <a:schemeClr val="tx1"/>
                </a:solidFill>
                <a:effectLst/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உங்களுக்கு </a:t>
            </a:r>
            <a:r>
              <a:rPr lang="ta-IN" sz="1200" b="1" i="0" kern="1200" dirty="0">
                <a:solidFill>
                  <a:schemeClr val="tx1"/>
                </a:solidFill>
                <a:effectLst/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வெளுத்த சருமம் </a:t>
            </a:r>
            <a:r>
              <a:rPr lang="ta-IN" sz="1200" b="0" i="0" kern="1200" dirty="0">
                <a:solidFill>
                  <a:schemeClr val="tx1"/>
                </a:solidFill>
                <a:effectLst/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இருந்தால், காலை அல்லது பிற்பகல் சில நிமிடங்கள் சூரிய ஒளியில் இருந்தால் போதுமான வைட்டமின் </a:t>
            </a:r>
            <a:r>
              <a:rPr lang="en-AU" sz="1200" b="0" i="0" kern="1200" dirty="0">
                <a:solidFill>
                  <a:schemeClr val="tx1"/>
                </a:solidFill>
                <a:effectLst/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D </a:t>
            </a:r>
            <a:r>
              <a:rPr lang="ta-IN" sz="1200" b="0" i="0" kern="1200" dirty="0">
                <a:solidFill>
                  <a:schemeClr val="tx1"/>
                </a:solidFill>
                <a:effectLst/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கிடைக்கும். குளிர்காலத்தில், மதியத்தில் சூரிய ஒளியைப் பெற்றுக்கொள்ளுங்கள்.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ta-IN" sz="1200" b="0" i="0" kern="1200" dirty="0">
                <a:solidFill>
                  <a:schemeClr val="tx1"/>
                </a:solidFill>
                <a:effectLst/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உங்களுக்கு </a:t>
            </a:r>
            <a:r>
              <a:rPr lang="ta-IN" sz="1200" b="1" i="0" kern="1200" dirty="0">
                <a:solidFill>
                  <a:schemeClr val="tx1"/>
                </a:solidFill>
                <a:effectLst/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கருமையான சருமம் </a:t>
            </a:r>
            <a:r>
              <a:rPr lang="ta-IN" sz="1200" b="0" i="0" kern="1200" dirty="0">
                <a:solidFill>
                  <a:schemeClr val="tx1"/>
                </a:solidFill>
                <a:effectLst/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இருந்தால், போதுமான வைட்டமின் </a:t>
            </a:r>
            <a:r>
              <a:rPr lang="en-AU" sz="1200" b="0" i="0" kern="1200" dirty="0">
                <a:solidFill>
                  <a:schemeClr val="tx1"/>
                </a:solidFill>
                <a:effectLst/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D-</a:t>
            </a:r>
            <a:r>
              <a:rPr lang="ta-IN" sz="1200" b="0" i="0" kern="1200" dirty="0">
                <a:solidFill>
                  <a:schemeClr val="tx1"/>
                </a:solidFill>
                <a:effectLst/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ஐப் பெற சூரிய ஒளியில் அதிக நேரம் இருக்கவேண்டிய தேவையிருக்கிறது - வெளுத்த சருமம் உள்ளவரை விட 6 மடங்கு வரை நீங்கள் அதிகமாக சூரிய ஒளியில் இருக்கவேண்டும்.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AU" sz="1200" kern="1200" dirty="0">
              <a:solidFill>
                <a:schemeClr val="tx1"/>
              </a:solidFill>
              <a:effectLst/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ta-IN" sz="1200" kern="1200" dirty="0">
                <a:solidFill>
                  <a:schemeClr val="tx1"/>
                </a:solidFill>
                <a:effectLst/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கர்ப்பிணி மற்றும் பாலூட்டும் பெண்கள், தங்களுக்கு வைட்டமின் </a:t>
            </a:r>
            <a:r>
              <a:rPr lang="en-AU" sz="1200" kern="1200" dirty="0">
                <a:solidFill>
                  <a:schemeClr val="tx1"/>
                </a:solidFill>
                <a:effectLst/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D </a:t>
            </a:r>
            <a:r>
              <a:rPr lang="ta-IN" sz="1200" kern="1200" dirty="0">
                <a:solidFill>
                  <a:schemeClr val="tx1"/>
                </a:solidFill>
                <a:effectLst/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மாத்திரைகள் </a:t>
            </a:r>
            <a:r>
              <a:rPr lang="ta-IN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தேவையா என</a:t>
            </a:r>
            <a:r>
              <a:rPr lang="ta-IN" sz="1200" kern="1200" dirty="0">
                <a:solidFill>
                  <a:schemeClr val="tx1"/>
                </a:solidFill>
                <a:effectLst/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மருத்துவரிடம் கேட்க வேண்டும்.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AU" sz="1200" b="0" i="0" kern="1200" dirty="0">
              <a:solidFill>
                <a:schemeClr val="tx1"/>
              </a:solidFill>
              <a:effectLst/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r>
              <a:rPr lang="ta-IN" sz="1200" b="1" i="0" kern="1200" dirty="0">
                <a:solidFill>
                  <a:schemeClr val="tx1"/>
                </a:solidFill>
                <a:effectLst/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சூரியப் பாதுகாப்பு</a:t>
            </a:r>
          </a:p>
          <a:p>
            <a:r>
              <a:rPr lang="ta-IN" sz="1200" b="0" kern="1200" dirty="0">
                <a:solidFill>
                  <a:schemeClr val="tx1"/>
                </a:solidFill>
                <a:effectLst/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தோல் எரியும் அளவிற்கு அதிகமான சூரிய ஒளி, உங்கள் சருமத்தைச் சேதப்படுத்தும் மற்றும் தோல் புற்றுநோய்களுக்கு வழிவகுக்கும் என்பதை நினைவில் கொள்ளுங்கள்.</a:t>
            </a:r>
          </a:p>
          <a:p>
            <a:endParaRPr lang="en-AU" sz="1200" b="0" i="1" kern="1200" dirty="0">
              <a:solidFill>
                <a:schemeClr val="tx1"/>
              </a:solidFill>
              <a:effectLst/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1ADDB48-41F5-42E8-81DE-569A4E2C111B}" type="slidenum">
              <a:rPr lang="en-AU" smtClean="0"/>
              <a:t>6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92977023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ta-IN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குழந்தைகளுக்கும் சிறார்களுக்கும் போதுமான வைட்டமின் </a:t>
            </a:r>
            <a:r>
              <a:rPr lang="en-AU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D </a:t>
            </a:r>
            <a:r>
              <a:rPr lang="ta-IN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கிடைப்பது மிகவும் முக்கியம்.</a:t>
            </a:r>
          </a:p>
          <a:p>
            <a:endParaRPr lang="en-AU" sz="1200" b="1" i="0" kern="1200" dirty="0">
              <a:solidFill>
                <a:schemeClr val="tx1"/>
              </a:solidFill>
              <a:effectLst/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r>
              <a:rPr lang="ta-IN" sz="1200" b="1" i="0" kern="1200" dirty="0">
                <a:solidFill>
                  <a:schemeClr val="tx1"/>
                </a:solidFill>
                <a:effectLst/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போதுமான வைட்டமின் </a:t>
            </a:r>
            <a:r>
              <a:rPr lang="en-AU" sz="1200" b="1" i="0" kern="1200" dirty="0">
                <a:solidFill>
                  <a:schemeClr val="tx1"/>
                </a:solidFill>
                <a:effectLst/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D </a:t>
            </a:r>
            <a:r>
              <a:rPr lang="ta-IN" sz="1200" b="1" i="0" kern="1200" dirty="0">
                <a:solidFill>
                  <a:schemeClr val="tx1"/>
                </a:solidFill>
                <a:effectLst/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கிடைக்காத குழந்தைகள் பின்வருமாறு</a:t>
            </a:r>
            <a:r>
              <a:rPr lang="en-AU" sz="1200" b="1" i="0" u="none" kern="1200" dirty="0">
                <a:solidFill>
                  <a:schemeClr val="tx1"/>
                </a:solidFill>
                <a:effectLst/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: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ta-IN" sz="1200" b="0" i="0" kern="1200" dirty="0">
                <a:solidFill>
                  <a:schemeClr val="tx1"/>
                </a:solidFill>
                <a:effectLst/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முன்னதாகவே பிறந்த குழந்தைகள் - கர்ப்பத்தின் 37 வாரங்களுக்கு முன்பு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ta-IN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தாய்க்கு </a:t>
            </a:r>
            <a:r>
              <a:rPr lang="ta-IN" sz="1200" b="0" i="0" kern="1200" dirty="0">
                <a:solidFill>
                  <a:schemeClr val="tx1"/>
                </a:solidFill>
                <a:effectLst/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வைட்டமின் </a:t>
            </a:r>
            <a:r>
              <a:rPr lang="en-AU" sz="1200" b="0" i="0" kern="1200" dirty="0">
                <a:solidFill>
                  <a:schemeClr val="tx1"/>
                </a:solidFill>
                <a:effectLst/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D </a:t>
            </a:r>
            <a:r>
              <a:rPr lang="ta-IN" sz="1200" b="0" i="0" kern="1200" dirty="0">
                <a:solidFill>
                  <a:schemeClr val="tx1"/>
                </a:solidFill>
                <a:effectLst/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குறைவாக இருந்தால், தாய்ப்பால் கொடுக்கப்படும் குழந்தைகள்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ta-IN" sz="1200" b="0" i="0" kern="1200" dirty="0">
                <a:solidFill>
                  <a:schemeClr val="tx1"/>
                </a:solidFill>
                <a:effectLst/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அரிதாகவே சூரிய ஒளி தோலில் படும் குழந்தைகள்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ta-IN" sz="1200" b="0" i="0" kern="1200" dirty="0">
                <a:solidFill>
                  <a:schemeClr val="tx1"/>
                </a:solidFill>
                <a:effectLst/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மிகவும் கருமையான தோல் கொண்ட குழந்தைகள்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ta-IN" sz="1200" b="0" i="0" kern="1200" dirty="0">
                <a:solidFill>
                  <a:schemeClr val="tx1"/>
                </a:solidFill>
                <a:effectLst/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கல்லீரல் நோய், சிறுநீரக நோய், நீர்மத் திசுவழற்சி (</a:t>
            </a:r>
            <a:r>
              <a:rPr lang="en-AU" sz="1200" b="0" i="0" kern="1200" dirty="0">
                <a:solidFill>
                  <a:schemeClr val="tx1"/>
                </a:solidFill>
                <a:effectLst/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cystic fibrosis), </a:t>
            </a:r>
            <a:r>
              <a:rPr lang="ta-IN" sz="1200" b="0" i="0" kern="1200" dirty="0">
                <a:solidFill>
                  <a:schemeClr val="tx1"/>
                </a:solidFill>
                <a:effectLst/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உடற்குழி நோய் (</a:t>
            </a:r>
            <a:r>
              <a:rPr lang="en-AU" sz="1200" b="0" i="0" kern="1200" dirty="0">
                <a:solidFill>
                  <a:schemeClr val="tx1"/>
                </a:solidFill>
                <a:effectLst/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coeliac disease), </a:t>
            </a:r>
            <a:r>
              <a:rPr lang="ta-IN" sz="1200" b="0" i="0" kern="1200" dirty="0">
                <a:solidFill>
                  <a:schemeClr val="tx1"/>
                </a:solidFill>
                <a:effectLst/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மற்றும் வயிற்று அழற்சிநோய் (</a:t>
            </a:r>
            <a:r>
              <a:rPr lang="en-AU" sz="1200" b="0" i="0" kern="1200" dirty="0">
                <a:solidFill>
                  <a:schemeClr val="tx1"/>
                </a:solidFill>
                <a:effectLst/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inflammatory bowel disease) </a:t>
            </a:r>
            <a:r>
              <a:rPr lang="ta-IN" sz="1200" b="0" i="0" kern="1200" dirty="0">
                <a:solidFill>
                  <a:schemeClr val="tx1"/>
                </a:solidFill>
                <a:effectLst/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போன்ற மருத்துவ நோய்நிலைகளைக் கொண்ட, அத்துடன் கால்-கை வலிப்புக்குரிய மருந்துகளை உட்கொள்ளும் குழந்தைகள்.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en-AU" sz="1200" b="1" i="0" kern="1200" dirty="0">
              <a:solidFill>
                <a:schemeClr val="tx1"/>
              </a:solidFill>
              <a:effectLst/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ta-IN" sz="1200" b="1" i="0" kern="1200" dirty="0">
                <a:solidFill>
                  <a:schemeClr val="tx1"/>
                </a:solidFill>
                <a:effectLst/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குழந்தைகள் மற்றும் சூரியப் பாதுகாப்பு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ta-IN" sz="1200" b="0" i="0" kern="1200" dirty="0">
                <a:solidFill>
                  <a:schemeClr val="tx1"/>
                </a:solidFill>
                <a:effectLst/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உங்கள் குழந்தைகள் வெயிலில் வெளியே செல்லும்போது சூரியத்தடைப்பொருள் (</a:t>
            </a:r>
            <a:r>
              <a:rPr lang="en-AU" sz="1200" b="0" i="0" kern="1200" dirty="0">
                <a:solidFill>
                  <a:schemeClr val="tx1"/>
                </a:solidFill>
                <a:effectLst/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sunscreen), </a:t>
            </a:r>
            <a:r>
              <a:rPr lang="ta-IN" sz="1200" b="0" i="0" kern="1200" dirty="0">
                <a:solidFill>
                  <a:schemeClr val="tx1"/>
                </a:solidFill>
                <a:effectLst/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ஒரு தொப்பி மற்றும் கறுப்புக் கண்ணாடியை எப்போதும் பயன்படுத்துவதை உறுதிப்படுத்திக் கொள்ளுங்கள். இது புற்றுநோயிலிருந்து அவர்களைப் பாதுகாக்கும்.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ta-IN" sz="1200" b="0" i="0" kern="1200" dirty="0">
                <a:solidFill>
                  <a:schemeClr val="tx1"/>
                </a:solidFill>
                <a:effectLst/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மிகவும் கருமையான சருமம் உள்ள குழந்தைகளுக்கும் சூரியப் பாதுகாப்பு தேவை, குறிப்பாக போதுமான வைட்டமின் </a:t>
            </a:r>
            <a:r>
              <a:rPr lang="en-AU" sz="1200" b="0" i="0" kern="1200" dirty="0">
                <a:solidFill>
                  <a:schemeClr val="tx1"/>
                </a:solidFill>
                <a:effectLst/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D-</a:t>
            </a:r>
            <a:r>
              <a:rPr lang="ta-IN" sz="1200" b="0" i="0" kern="1200" dirty="0">
                <a:solidFill>
                  <a:schemeClr val="tx1"/>
                </a:solidFill>
                <a:effectLst/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ஐப் பெற சூரிய ஒளியில் அவர்கள் அதிக நேரம் நிற்கவேண்டிய தேவை இருப்பதால். </a:t>
            </a:r>
          </a:p>
          <a:p>
            <a:endParaRPr lang="en-AU" sz="1200" b="0" i="0" kern="1200" dirty="0">
              <a:solidFill>
                <a:schemeClr val="tx1"/>
              </a:solidFill>
              <a:effectLst/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1ADDB48-41F5-42E8-81DE-569A4E2C111B}" type="slidenum">
              <a:rPr lang="en-AU" smtClean="0"/>
              <a:t>7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78437677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ta-IN" b="1" u="none" dirty="0">
                <a:effectLst/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எனக்கும் என் குழந்தைகளுக்கும் போதுமான வைட்டமின் </a:t>
            </a:r>
            <a:r>
              <a:rPr lang="en-AU" b="1" u="none" dirty="0">
                <a:effectLst/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D </a:t>
            </a:r>
            <a:r>
              <a:rPr lang="ta-IN" b="1" u="none" dirty="0">
                <a:effectLst/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கிடைக்கிறதா என்று எனக்கு எப்படித் தெரியும்?</a:t>
            </a:r>
          </a:p>
          <a:p>
            <a:r>
              <a:rPr lang="ta-IN" u="none" dirty="0">
                <a:effectLst/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உங்களுக்கும் உங்கள் குழந்தைகளுக்கும் உள்ள வைட்டமின் </a:t>
            </a:r>
            <a:r>
              <a:rPr lang="en-AU" u="none" dirty="0">
                <a:effectLst/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D-</a:t>
            </a:r>
            <a:r>
              <a:rPr lang="ta-IN" u="none" dirty="0">
                <a:effectLst/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இன் அளவைச் சரிபார்க்க, இரத்தப் பரிசோதனை ஒன்றை உங்கள் மருத்துவர் மேற்கொள்ளலாம்.</a:t>
            </a:r>
          </a:p>
          <a:p>
            <a:r>
              <a:rPr lang="ta-IN" sz="1200" b="0" i="0" u="none" kern="1200" dirty="0">
                <a:solidFill>
                  <a:schemeClr val="tx1"/>
                </a:solidFill>
                <a:effectLst/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உங்கள் வைட்டமின் </a:t>
            </a:r>
            <a:r>
              <a:rPr lang="en-AU" sz="1200" b="0" i="0" u="none" kern="1200" dirty="0">
                <a:solidFill>
                  <a:schemeClr val="tx1"/>
                </a:solidFill>
                <a:effectLst/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D-</a:t>
            </a:r>
            <a:r>
              <a:rPr lang="ta-IN" sz="1200" b="0" i="0" u="none" kern="1200" dirty="0">
                <a:solidFill>
                  <a:schemeClr val="tx1"/>
                </a:solidFill>
                <a:effectLst/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இன் அளவை மீண்டும் ஒரு நல்ல நிலைக்கு கொண்டுவர, மாத்திரைகளை எடுத்துக்கொள்ளுமாறு உங்கள் மருத்துவர் பரிந்துரைக்கலாம்.</a:t>
            </a:r>
          </a:p>
          <a:p>
            <a:endParaRPr lang="en-AU" sz="1200" b="0" i="0" u="none" kern="1200" dirty="0">
              <a:solidFill>
                <a:schemeClr val="tx1"/>
              </a:solidFill>
              <a:effectLst/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1ADDB48-41F5-42E8-81DE-569A4E2C111B}" type="slidenum">
              <a:rPr lang="en-AU" smtClean="0"/>
              <a:t>8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87400025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ta-IN" i="1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வழிநடத்துபவரு</a:t>
            </a:r>
            <a:r>
              <a:rPr lang="ta-IN" sz="1200" i="1" u="none" dirty="0">
                <a:solidFill>
                  <a:srgbClr val="00000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வழிநடத்துபவருக்கான குறிப்பு: உள்ளூர் சுகாதார சேவைகளின் விவரங்களை வழங்கவும்.</a:t>
            </a:r>
          </a:p>
          <a:p>
            <a:endParaRPr lang="en-AU" i="1" dirty="0"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1ADDB48-41F5-42E8-81DE-569A4E2C111B}" type="slidenum">
              <a:rPr lang="en-AU" smtClean="0"/>
              <a:t>9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26330956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3C73DB-2A2C-6E99-2250-0E2CD4D338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55C05E6-CA22-B9E3-4960-6098F1F0F9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55E0FE-AC11-41AF-8A31-46F4C3F53D09}" type="datetimeFigureOut">
              <a:rPr lang="en-AU" smtClean="0"/>
              <a:t>23/09/2024</a:t>
            </a:fld>
            <a:endParaRPr lang="en-AU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5F8385A-7C7A-8C90-5EF3-837A2C9A20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DDE1E11-C872-8EF6-7398-0E7004ADA7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57A53E-7264-4047-AEA2-D89A970D6543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5123073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74EF176-A74B-C49A-B460-2BB2D9E731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86EE2E7-DAFB-C3E4-AFD6-56ED52FDC01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1E3DAD0-76E7-DC13-0D04-5A9DDF401B1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CD55E0FE-AC11-41AF-8A31-46F4C3F53D09}" type="datetimeFigureOut">
              <a:rPr lang="en-AU" smtClean="0"/>
              <a:t>23/09/2024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73D7ED2-EF9C-EE27-6382-CD391C8E2FE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1CBBB2B-6B1C-07CB-2DB6-465C5F5F9FF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B857A53E-7264-4047-AEA2-D89A970D6543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7022041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289DE02A-3D6B-2A21-A3C3-93B2FE97ED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>
              <a:lnSpc>
                <a:spcPct val="120000"/>
              </a:lnSpc>
            </a:pPr>
            <a:r>
              <a:rPr lang="ta-IN" sz="4800" b="1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வைட்டமின் </a:t>
            </a:r>
            <a:r>
              <a:rPr lang="en-AU" sz="4800" b="1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D-</a:t>
            </a:r>
            <a:r>
              <a:rPr lang="ta-IN" sz="4800" b="1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இன் முக்கியத்துவம்</a:t>
            </a:r>
            <a:endParaRPr lang="en-AU" dirty="0"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A99E485-AE9E-9343-99F9-3CF09396605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960782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F7707C56-D1FE-D60A-B4E7-2C2DA99265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AU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2913200-4BB1-2422-D6B4-4F9DD4BC73D9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246540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E3E2BEFA-764A-C2CD-9D8A-B301B3C3FA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AU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48D4EFC-3B41-9572-6492-67BA2C1D162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528" y="-297"/>
            <a:ext cx="12192528" cy="68582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290961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5630608F-5E8F-8F7D-CCF9-AFB02B32DF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rtl="0"/>
            <a:r>
              <a:rPr lang="ta" b="1" i="0" u="none" strike="noStrike">
                <a:highlight>
                  <a:srgbClr val="000000">
                    <a:alpha val="0"/>
                  </a:srgbClr>
                </a:highlight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என் உடல். என் உடல்நலம்.</a:t>
            </a:r>
            <a:br>
              <a:rPr lang="ta" b="0" i="0" u="none" strike="noStrike">
                <a:highlight>
                  <a:srgbClr val="000000">
                    <a:alpha val="0"/>
                  </a:srgbClr>
                </a:highlight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</a:br>
            <a:r>
              <a:rPr lang="ta" sz="3000" b="0" i="0" u="none" strike="noStrike">
                <a:highlight>
                  <a:srgbClr val="000000">
                    <a:alpha val="0"/>
                  </a:srgbClr>
                </a:highlight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ஒரு உடல்நலக் கல்வி கருவித்தொகுப்பு.</a:t>
            </a:r>
            <a:endParaRPr lang="en-AU" sz="3000" dirty="0"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EA4ACCB-006F-07C5-66F6-DA59DF359785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308390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640713AB-9F35-F435-6D34-61FD8958F5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AU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D58A940-B6A0-B37E-BFC1-87C61E4940CB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341810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F96C7A12-0F2F-62C6-E2EC-60B44A66C3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AU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8FC6BE7-D73A-C886-4E84-2BA149E14709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765214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71D14876-3F0C-A82A-EF0D-4B97DA0493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AU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84FDD3A-56CD-D99F-C234-36F04D522545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313534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0B8973F6-4A94-D800-841A-5F477B3DAE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AU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E30F83E-2A2D-CF15-5C1A-5C82AE656389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830540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8BDE6B18-B3E8-6EF6-27FD-41A8D53C07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AU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A1A7446-6042-7BF5-1670-1B551A0B69E7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367050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7F9915B8-3C29-2D79-2ABE-5EF87286F8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a-IN" b="1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உள்ளூர்ச் சேவைகள்</a:t>
            </a:r>
            <a:r>
              <a:rPr lang="en-AU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	</a:t>
            </a:r>
            <a:endParaRPr lang="en-AU" dirty="0"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3D0DB50-2CCA-6A19-43D4-62F8C09E52F0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749851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</TotalTime>
  <Words>617</Words>
  <Application>Microsoft Office PowerPoint</Application>
  <PresentationFormat>Widescreen</PresentationFormat>
  <Paragraphs>58</Paragraphs>
  <Slides>10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6" baseType="lpstr">
      <vt:lpstr>Aptos</vt:lpstr>
      <vt:lpstr>Aptos Display</vt:lpstr>
      <vt:lpstr>Arial</vt:lpstr>
      <vt:lpstr>Arial Unicode MS</vt:lpstr>
      <vt:lpstr>Nirmala UI</vt:lpstr>
      <vt:lpstr>Office Theme</vt:lpstr>
      <vt:lpstr>வைட்டமின் D-இன் முக்கியத்துவம்</vt:lpstr>
      <vt:lpstr>PowerPoint Presentation</vt:lpstr>
      <vt:lpstr>என் உடல். என் உடல்நலம். ஒரு உடல்நலக் கல்வி கருவித்தொகுப்பு.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உள்ளூர்ச் சேவைகள் 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Ewa Sosidko</dc:creator>
  <cp:lastModifiedBy>Ewa Sosidko</cp:lastModifiedBy>
  <cp:revision>3</cp:revision>
  <dcterms:created xsi:type="dcterms:W3CDTF">2024-08-26T06:12:09Z</dcterms:created>
  <dcterms:modified xsi:type="dcterms:W3CDTF">2024-09-23T01:34:42Z</dcterms:modified>
</cp:coreProperties>
</file>