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199" autoAdjust="0"/>
  </p:normalViewPr>
  <p:slideViewPr>
    <p:cSldViewPr snapToGrid="0">
      <p:cViewPr varScale="1">
        <p:scale>
          <a:sx n="117" d="100"/>
          <a:sy n="117" d="100"/>
        </p:scale>
        <p:origin x="19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FA92B-17A5-4C0D-A2D3-8B8D23B41028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08755-43D3-40DA-A883-4F3BF8BAD1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61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Onyesho hili fupi litaangalia: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kwa nini vitamini D ni muhimu kwa afya yako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jinsi gani tunapata hii.</a:t>
            </a:r>
          </a:p>
          <a:p>
            <a:endParaRPr lang="en-AU" sz="1200" dirty="0">
              <a:latin typeface="+mn-lt"/>
            </a:endParaRPr>
          </a:p>
          <a:p>
            <a:pPr rtl="0"/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Onyesho hili linaweza kuwekwa ndani mada nyingine au kutumiwa kama onyesho la pekee.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08755-43D3-40DA-A883-4F3BF8BAD15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880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sw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Mwili Wangu. Afya Yangu.</a:t>
            </a:r>
            <a:r>
              <a:rPr lang="sw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ni zana ya kielimu ya kusaidia mashirika na waelimishaji kutoa maelezo ya afya kwa wanawake wenye asili ya wahamiaji na wakimbizi. Pia inahimiza mazungumzo na wanawake kuhusu afya zao.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sw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Seti hiyo ya zana ni mfululizo wa maonyesho unaopanuka kuhusu mada muhimu za afya, kama vile kuishi kiafya, afya ya kihisia, kukoma hedhi au afya ya ngono.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sw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Tembelea </a:t>
            </a:r>
            <a:r>
              <a:rPr lang="sw" sz="12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jeanhailes.org.au</a:t>
            </a:r>
            <a:r>
              <a:rPr lang="sw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kwa maelezo zaidi na orodha ya maonyesho yanayopatikana katika Kiingereza na lugha zingine.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08755-43D3-40DA-A883-4F3BF8BAD15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20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sw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Kwa nini vitamini D ni muhimu?</a:t>
            </a:r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 </a:t>
            </a:r>
          </a:p>
          <a:p>
            <a:pPr lvl="0" rtl="0"/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Vitamini D inasaidia mwili wako kwa njia nyingi. Unahitaji hii </a:t>
            </a: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kupata mifupa, misuli na meno yenye afya.</a:t>
            </a:r>
          </a:p>
          <a:p>
            <a:pPr lvl="0" rtl="0"/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Inasaidia kudumisha afya yako.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08755-43D3-40DA-A883-4F3BF8BAD15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3780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sw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Je! Ninawezaje kupata vitamini D?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Watu wengi hupata vitamini D yao kutoka jua (wakati mwanga wa jua iko kwenye ngozi yako wazi - sio kupitia kioo). Hii ni njia ya kawaida kupata vitamini D. </a:t>
            </a:r>
            <a:endParaRPr lang="en-AU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Unaweza kupata kiasi kidogo cha vitamini D kutoka chakula chako, lakini kwa kawaida haitoshi. Samaki wenye mafuta, kama salmoni, tuna na mackerel, na mayai kwa kawaida yana vitamini D kadhaa, pia margarine na aina fulani ya maziwa yana ongezeko la vitamini D.</a:t>
            </a:r>
            <a:endParaRPr lang="en-AU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Unahitaji vitamini D mwaka mzima. Wakati wa majira ya baridi, au kama ngozi yako imefunikwa mara nyingi, unaweza kukosa kupata vitamini D ya kutosha.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08755-43D3-40DA-A883-4F3BF8BAD15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2222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sw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Je! Nahitaji kiasi gani cha jua ili kupata vitamini D ya kutosha?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Kiasi gani cha jua unachohitaji kinategemea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rangi yako ya ngozi</a:t>
            </a:r>
            <a:endParaRPr lang="en-AU" sz="1200" dirty="0"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kiasi gani ya ngozi ambacho nguo zako zinayofunika</a:t>
            </a:r>
            <a:endParaRPr lang="en-AU" sz="1200" dirty="0"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wakati wa mwaka na wa siku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mahali unapoishi nchini Australia.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Kwa mfano: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Kama una </a:t>
            </a:r>
            <a:r>
              <a:rPr lang="sw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ngozi nyeupe</a:t>
            </a:r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, dakika chache juani asubuhi au mchana inakupa vitamini D ya kutosha. Katika majira ya baridi, pata jua katikati ya siku.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Ikiwa una </a:t>
            </a:r>
            <a:r>
              <a:rPr lang="sw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ngozi nyeusi</a:t>
            </a:r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, unahitaji muda zaidi kwenye jua kupata vitamini D ya kutosha - hadi muda wa mara 6 kuliko mtu aliye na ngozi nyeupe.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Wanawake wajawazito na wanaonyonyesha wanapaswa kumuuliza daktari wao ikiwa wanahitaji virutubisho vya vitamini D. 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sw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Kinga ya jua</a:t>
            </a:r>
          </a:p>
          <a:p>
            <a:pPr rtl="0"/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Kumbuka kuwa jua kali mno - kuchomwa na jua - linaweza kuharibu ngozi yako na </a:t>
            </a:r>
            <a:r>
              <a:rPr lang="sw-KE" sz="1200" b="0" i="0" noProof="0" dirty="0">
                <a:solidFill>
                  <a:srgbClr val="222222"/>
                </a:solidFill>
                <a:effectLst/>
                <a:latin typeface="+mn-lt"/>
              </a:rPr>
              <a:t>linaweza</a:t>
            </a:r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 kusababisha saratani ya ngozi. </a:t>
            </a:r>
          </a:p>
          <a:p>
            <a:endParaRPr lang="en-AU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08755-43D3-40DA-A883-4F3BF8BAD15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218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Ni muhimu sana kuwa watoto wachanga na watoto wanapata vitamini D ya kutosha. </a:t>
            </a:r>
          </a:p>
          <a:p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sw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Watoto ambao wanaweza kutopata vitamini D ya kutosha ni pamoja na: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Watoto wachanga waliozaliwa mapema - kabla ya wiki 37 ya ujauzito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Watoto ambao wananyonyeshwa ikiwa mama wao wana vitamini D ya chini</a:t>
            </a:r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Watoto ambao ngozi zao ni nadra sana kuwekwa wazi kwa jua</a:t>
            </a:r>
            <a:endParaRPr lang="en-AU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Watoto wenye ngozi nyeusi sana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Watoto walio na hali fulani za kiafya, kama ugonjwa wa ini, ugonjwa wa figo, cystic fibrosis, ugonjwa wa celiac, ugonjwa wa uvimbe matumboni, na wale walio na dawa za kifafa.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sw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Watoto na kinga ya jua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Hakikisha kwamba watoto wako kila wakati hutumia mafuta ya kinga ya jua, kofia na miwani ya jua wakati wanapoenda juani. Hii itawakinga kutoka saratani.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Watoto wenye ngozi nyeusi sana pia wanahitaji kinga ya jua, hasa kwa sababu wanaweza kuhitaji muda mrefu zaidi juani kupata vitamini D ya kutosha.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08755-43D3-40DA-A883-4F3BF8BAD15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7988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sw" sz="1200" b="1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Nitajuaje ikiwa mimi na watoto wangu tunapata vitamini D ya kutosha?</a:t>
            </a:r>
          </a:p>
          <a:p>
            <a:pPr rtl="0"/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Daktari wako anaweza kukupa wewe na watoto wako kipimo cha damu kuangalia viwango vyako vya vitamini D.</a:t>
            </a:r>
          </a:p>
          <a:p>
            <a:pPr rtl="0"/>
            <a:r>
              <a:rPr lang="sw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Daktari wako anaweza kupendekeza utumie vidonge ili kupata vitamini D yako kwa kiwango kizuri tena. </a:t>
            </a:r>
          </a:p>
          <a:p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08755-43D3-40DA-A883-4F3BF8BAD15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186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w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Kumbukumbu kwa mwezeshaji: toa habari za huduma za afya ya mtaani.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08755-43D3-40DA-A883-4F3BF8BAD15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4842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08755-43D3-40DA-A883-4F3BF8BAD15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96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3E10-7C7E-FB6F-43EA-443B70F5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08148-4DA7-1E49-2FC7-3BFDB1B5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D72E-0C7B-4767-AB0C-CE4A05EAC214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347B2-7DFA-ECA6-B6DD-48A86F17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6A3D0-AF6D-43F8-9472-38BDC080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0B1E-0895-42D7-B605-96EEE9B492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98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4052C-7573-B5B7-0A5F-851C3BEC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A62A5-DC5F-077A-2D3D-4F244819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3EF95-1EE5-2739-5A9C-42FB968F9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A5D72E-0C7B-4767-AB0C-CE4A05EAC214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AD9DC-4CE2-9063-095B-4CD519DE5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9912C-E422-72EE-DA45-C618B2F18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910B1E-0895-42D7-B605-96EEE9B492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81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FFD6B0-A0A9-6CFB-8A1D-AE6FE7A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w" sz="48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Umuhimu wa vitamini D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FA282A-E6C5-1A62-4ACF-6A804CADC8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9C9223-CBDE-B05A-3EA9-BDF66100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AEA93-07FD-C97C-5F2D-A0D1213B4D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7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6110F8-3324-04C3-103F-A5D08576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0A6B0-8854-EC91-01A2-6C87502538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8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531427-7D7D-BEB1-FB6C-20481F8E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w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Mwili Wangu. Afya Yangu.</a:t>
            </a:r>
            <a:br>
              <a:rPr lang="sw" sz="40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sw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Seti ya zana ya elimu ya afya.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6DB49-3EC4-84D4-D4BD-592DB2D0A1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0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C03EF4-5414-4BEB-5147-0E58AB3A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CD119-19DD-079A-7E63-AA8A5487C8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5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56C82D-7771-8F31-283D-E751FF84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31069-EBB0-A8BC-27E3-7283199FC8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8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4D24CA-6A73-78B8-9157-D070A399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5BF4AD-B817-3438-1542-32349D75F8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2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8717F8-C853-08AC-44D6-34899FDC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7B0E7-FC7C-D554-8611-395E54C37D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C1EAD4-6616-68C9-9AE6-F73A5156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9863F8-427E-8457-2242-A896F8FD9C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0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0D2808-2441-E5D2-2ACC-26A715E2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w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Huduma za eneo </a:t>
            </a:r>
            <a:r>
              <a:rPr lang="sw" sz="48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	</a:t>
            </a:r>
            <a:endParaRPr lang="sw" sz="4800" b="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4E5123-80A5-7E72-907B-9683DE66F7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32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660</Words>
  <Application>Microsoft Office PowerPoint</Application>
  <PresentationFormat>Widescreen</PresentationFormat>
  <Paragraphs>58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Umuhimu wa vitamini D</vt:lpstr>
      <vt:lpstr>PowerPoint Presentation</vt:lpstr>
      <vt:lpstr>Mwili Wangu. Afya Yangu. Seti ya zana ya elimu ya afya.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Huduma za eneo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2</cp:revision>
  <dcterms:created xsi:type="dcterms:W3CDTF">2024-08-13T05:08:15Z</dcterms:created>
  <dcterms:modified xsi:type="dcterms:W3CDTF">2024-08-13T05:10:31Z</dcterms:modified>
</cp:coreProperties>
</file>