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67" autoAdjust="0"/>
  </p:normalViewPr>
  <p:slideViewPr>
    <p:cSldViewPr snapToGrid="0">
      <p:cViewPr varScale="1">
        <p:scale>
          <a:sx n="128" d="100"/>
          <a:sy n="128" d="100"/>
        </p:scale>
        <p:origin x="15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FAF7F-8929-4ED5-8E16-F18CF514CE71}" type="datetimeFigureOut">
              <a:rPr lang="en-AU" smtClean="0"/>
              <a:t>19/09/2024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2436D-40FF-4C41-9754-0C8C2557B0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582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cɛkcɛk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ɛmɛ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cetkɛ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baytimɛn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 ɔ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puaanydan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kulɛ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jek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idi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endParaRPr lang="en-AU" dirty="0"/>
          </a:p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ɛmɛ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mat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dɔdiɛn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cuɔŋ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kärɔadɛ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2436D-40FF-4C41-9754-0C8C2557B0E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1290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2436D-40FF-4C41-9754-0C8C2557B0E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4743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rtl="0">
              <a:defRPr/>
            </a:pPr>
            <a:r>
              <a:rPr lang="en-AU" sz="1200" b="1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Puɔ̱nydä</a:t>
            </a:r>
            <a:r>
              <a:rPr lang="en-AU" sz="1200" b="1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AU" sz="1200" b="1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Pua̱l</a:t>
            </a:r>
            <a:r>
              <a:rPr lang="en-AU" sz="1200" b="1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1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Pua̱nydä</a:t>
            </a:r>
            <a:r>
              <a:rPr lang="en-AU" sz="1200" b="1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ɛ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ŋi̱i̱cä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ɣöö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ji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manädhämɛni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kɛnɛ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ŋi̱i̱c</a:t>
            </a:r>
            <a:r>
              <a:rPr lang="en-AU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luäk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tho̱p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läri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puɔlä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mään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jiɛn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wi̱cnikiɛn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kɛnɛ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mään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tin ci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kɔŋ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nɛy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rɔ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ba̱r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wi̱cnikiɛn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ko̱ri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Comɛ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naath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ɣöö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bi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naath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rua̱c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mään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puɔlä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pua̱nydiɛn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defTabSz="966612" rtl="0">
              <a:lnSpc>
                <a:spcPct val="90000"/>
              </a:lnSpc>
              <a:spcBef>
                <a:spcPts val="634"/>
              </a:spcBef>
              <a:defRPr/>
            </a:pP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nyin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ŋi̱i̱cä</a:t>
            </a:r>
            <a:r>
              <a:rPr lang="en-AU" sz="1200" b="0" i="0" u="none" strike="noStrik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kua̱k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ŋi̱i̱cä</a:t>
            </a:r>
            <a:r>
              <a:rPr lang="en-AU" sz="1200" b="0" i="0" u="none" strike="noStrik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tho̱p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riɛ̱tni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rua̱cni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guɔ̱r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rɔ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ja̱k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diit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rua̱cni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puɔ̱lä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gɔw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ɛlɔŋ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cëtkɛ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min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tëë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cia̱ŋ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pua̱l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cär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lɔa̱c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gɔw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gua̱th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ci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da̱p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cuɔŋ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pua̱l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tɔcä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luɔ̱m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defTabSz="966612" rtl="0">
              <a:lnSpc>
                <a:spcPct val="90000"/>
              </a:lnSpc>
              <a:spcBef>
                <a:spcPts val="634"/>
              </a:spcBef>
              <a:defRPr/>
            </a:pP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Gui̱l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sng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jeanhailes.org.au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lär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ro̱ŋ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kɛnɛ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dia̱l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tin ca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gɔa̱r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tho̱pä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riɛ̱tni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rua̱cni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tëë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thi̱n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Thok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kawayni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kɛnɛ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thuk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kɔŋ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2436D-40FF-4C41-9754-0C8C2557B0E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7227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ɛŋu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gɔaa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baytimɛn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D?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 </a:t>
            </a:r>
          </a:p>
          <a:p>
            <a:pPr lvl="0" rtl="0"/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Baytimɛn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luäkɛ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puɔnydu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dup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ŋuan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Jin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gööri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cɔɔniku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ri̱ŋdu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lɛcku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lvl="0" rtl="0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Jak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2436D-40FF-4C41-9754-0C8C2557B0E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3290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baytimɛn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kulɛ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jek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idi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?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Riw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nath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ŋuan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jekɛ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baytimɛn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duŋdiɛn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buay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cäŋ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(mi ci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buay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cäŋ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wä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rɛy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gupädu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jutdä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- /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ciɛ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rɛy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neenä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Mɛmɛ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ɛ jinx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duɔp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in la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jekɛ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baytimɛn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D. </a:t>
            </a:r>
            <a:endParaRPr lang="en-AU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deri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baytimɛn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tɔt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jek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kua̱nku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cami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duundɛ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/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rɔŋ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Rɛc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cuay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cetkɛ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yaath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not,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jiöklɛc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toŋ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baytimɛn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rɛydiɛn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liɛth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böör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tha̱a̱ŋ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caak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baytimɛn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 mi ca mat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rɛydiɛn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  <a:endParaRPr lang="en-AU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gööri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baytimɛn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rɛy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runä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kɛɛliw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tɔt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la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kumi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guɔpdu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gua̱thni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diaal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/ci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baytimɛn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rɔŋ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de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jek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2436D-40FF-4C41-9754-0C8C2557B0E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7618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ɛ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cäŋ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nidi de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göörɔ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de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baytimɛn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 mi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rɔŋ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kulɛ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jek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Pek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göor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pekdɛ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ŋäc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Biɛl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gupädu</a:t>
            </a:r>
            <a:endParaRPr lang="en-AU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pek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gupä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indi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kumkɛ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bieyni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  <a:endParaRPr lang="en-AU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Pek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ruɔn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cäŋ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Winith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ciëŋi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thinɔ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Ɣo̱thtɛrɔlia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Cetkɛ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mɛmɛ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̱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ram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guɔp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rɛprɛp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mi̱ni̱tni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tɔt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rɛy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cäŋ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runwaŋ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cäŋdäär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derɛ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ji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moc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baytimɛn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rɔŋ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tɔ̱t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göör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cäŋ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däär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cäŋda̱a̱r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ram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guɔp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ca̱r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göör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gua̱th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bäär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bi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rɛy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cäŋ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bi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baytimɛn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rɔŋ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kulɛ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jek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– ɛ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luocɛ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rɔ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6 ɛ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di̱i̱t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ram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guɔp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rɛprɛp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Mään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ruët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lueth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de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kimnikiɛn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thiec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göör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wa̱l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baytimɛn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Gaŋ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cäŋ</a:t>
            </a:r>
            <a:endParaRPr lang="en-AU" sz="1200" b="1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rtl="0"/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Titdɛ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cäŋ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di̱i̱it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–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nööŋ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waŋ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puany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–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mɛmɛ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derɛ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gɔpdu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ya̱r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derɛ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loc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juey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li̱i̱r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gupä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</a:p>
          <a:p>
            <a:endParaRPr lang="en-AU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2436D-40FF-4C41-9754-0C8C2557B0E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0203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Mɛmɛ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gaat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ruɔri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gaat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di̱i̱t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baytimɛn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jek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endParaRPr lang="en-A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Gaat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/ca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baytimɛn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 mi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rɔŋ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jek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matkɛ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Gaat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ca mal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da̱p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- ɛ /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kan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juɔkni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37 cop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ruetdiɛn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Gaat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ca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lueth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/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ci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maanikiɛn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baytimɛn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rɔŋ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  <a:endParaRPr lang="en-AU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Gaat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bum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guɔpdiɛn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bi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cäŋ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mal cop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guupnikiɛn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  <a:endParaRPr lang="en-AU" sz="1200" b="1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Gaat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guup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ca̱a̱r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Gaat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rik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juäthni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cetkɛ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juey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cuany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juey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rokni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juey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puɔɔth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juey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jiɛc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juey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bo̱o̱rä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thokcienä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juey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nokni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A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Gaat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gaŋ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cäŋ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ciaŋ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titdɛ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bi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gaatku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moc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ji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lieth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yirä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cäŋ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neeni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ca̱ŋ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wakɛ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gua̱th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cäŋ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Mɛmɛ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gaŋ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ca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juey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li̱i̱r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bi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jek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Gaat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guup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ca̱a̱r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göör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gaŋ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cäŋ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ba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̱,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de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jäny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rɛy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cäŋ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gua̱th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bäär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de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baytimɛn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rɔŋ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kulɛ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jek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</a:p>
          <a:p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2436D-40FF-4C41-9754-0C8C2557B0E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2814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kulɛ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ŋa̱c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idi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kɔnɛ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gaatkä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nɛy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baytimɛn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 mi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rɔŋ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riɛmdu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gaatku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thɛm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kulɛ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ŋäc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baytimɛn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rtl="0"/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Kimdu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dɔŋ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derɛ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la̱a̱ri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I bi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wa̱l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ma̱th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derɛ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bayitmɛndu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kulɛ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</a:p>
          <a:p>
            <a:endParaRPr lang="en-AU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2436D-40FF-4C41-9754-0C8C2557B0E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0599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Läär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bo̱th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la̱tnikɛ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tin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thiek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  <a:endParaRPr lang="en-AU" sz="1200" b="0" i="1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2436D-40FF-4C41-9754-0C8C2557B0E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332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76DD6-6DEB-C3CB-704D-F754E7DF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82BA2-6C1B-320D-2E85-01740501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85AE-5208-4E7D-85AD-9D92E0975853}" type="datetimeFigureOut">
              <a:rPr lang="en-AU" smtClean="0"/>
              <a:t>19/09/2024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7329CB-F3AB-F4DB-EEBE-FDC00A6E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8F0947-D8DD-C009-8417-9F446149E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B65F-F589-4D1A-B61E-6B2C4BBE9A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789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87373F-7116-6973-0B66-4792A24A9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F95CB-A37E-7525-3313-F4D43E2EB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0DEA6-5EB6-08E1-9AE0-B99F38B095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5585AE-5208-4E7D-85AD-9D92E0975853}" type="datetimeFigureOut">
              <a:rPr lang="en-AU" smtClean="0"/>
              <a:t>19/09/2024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1960A-6AA8-7563-E014-1EA2EEB0C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D3F52-B647-D60D-38CB-5B94762C1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E7B65F-F589-4D1A-B61E-6B2C4BBE9A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997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B58283-8413-1997-8DD6-15CD293E9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8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Min gɔaa kɛ baytimɛn D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F382C1-B652-9498-E1B3-208E6D8DB46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87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2D05D4-F951-A93C-59EF-26759C24E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67F29F-21D6-1CE6-A35F-BA9A1BD3BB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86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F5DC78-8803-7CB1-7B52-33BAD93C0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D317F6-CF87-2D17-BC15-D415E5C0B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71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0CC4BC-2900-81DF-C51C-502EDC70C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 i="0" u="none" strike="noStrike" noProof="1">
                <a:highlight>
                  <a:srgbClr val="000000">
                    <a:alpha val="0"/>
                  </a:srgbClr>
                </a:highlight>
                <a:latin typeface="Arial"/>
              </a:rPr>
              <a:t>Puɔ̱nydä. Pua̱l Pua̱nydä.</a:t>
            </a:r>
            <a:br>
              <a:rPr lang="en-AU" sz="4000" b="0" i="0" u="none" strike="noStrike" noProof="1"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en-AU" b="0" i="0" u="none" strike="noStrike" noProof="1">
                <a:highlight>
                  <a:srgbClr val="000000">
                    <a:alpha val="0"/>
                  </a:srgbClr>
                </a:highlight>
                <a:latin typeface="Arial"/>
              </a:rPr>
              <a:t>Duŋ </a:t>
            </a:r>
            <a:r>
              <a:rPr lang="en-AU" noProof="1"/>
              <a:t>ŋi̱i̱cä</a:t>
            </a:r>
            <a:r>
              <a:rPr lang="en-AU" b="0" i="0" u="none" strike="noStrike" noProof="1">
                <a:highlight>
                  <a:srgbClr val="000000">
                    <a:alpha val="0"/>
                  </a:srgbClr>
                </a:highlight>
                <a:latin typeface="Arial"/>
              </a:rPr>
              <a:t> kɛ kui̱ pua̱lä pua̱ny mi gɔa̱.</a:t>
            </a:r>
            <a:endParaRPr lang="en-AU" noProof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2726AA-98CD-7521-6F9F-4B3B2D81B04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61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9589B6-4CB1-AE4B-D60B-29D2B770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D1A8B0-157A-514D-0E2E-D6828020C95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84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69AB73-8B21-D0BF-4618-807646BDE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9763FE-C3AA-E5CB-9AC8-F45EFFF151B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36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7D5435-0216-6B29-72B3-41E61CD8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60E658-A07E-E91E-BED1-1A7A2FFF7C7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76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11B8C8-0956-AC21-54F1-5B6682B92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0827C2-22F4-DEE0-9C33-0894FAD0285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41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029419-9C49-D7C6-B89E-9522EB964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46A4F8-A066-18E8-641D-6CA06286F46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77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5704F2-B556-DB63-AEDB-F91EE46E4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AU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La̱a̱t gua̱th mi thi</a:t>
            </a:r>
            <a:r>
              <a:rPr lang="en-AU" b="1">
                <a:highlight>
                  <a:srgbClr val="000000">
                    <a:alpha val="0"/>
                  </a:srgbClr>
                </a:highlight>
                <a:latin typeface="Arial"/>
              </a:rPr>
              <a:t>a̱</a:t>
            </a:r>
            <a:r>
              <a:rPr lang="en-AU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k </a:t>
            </a:r>
            <a:r>
              <a:rPr lang="en-AU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	</a:t>
            </a:r>
            <a:endParaRPr lang="en-AU" b="0" i="0" u="none" strike="noStrike" dirty="0"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88C811-E3F1-300A-19AE-07DA7D0ADBD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28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1024</Words>
  <Application>Microsoft Office PowerPoint</Application>
  <PresentationFormat>Widescreen</PresentationFormat>
  <Paragraphs>58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 Theme</vt:lpstr>
      <vt:lpstr>Min gɔaa kɛ baytimɛn D</vt:lpstr>
      <vt:lpstr>PowerPoint Presentation</vt:lpstr>
      <vt:lpstr>Puɔ̱nydä. Pua̱l Pua̱nydä. Duŋ ŋi̱i̱cä kɛ kui̱ pua̱lä pua̱ny mi gɔa̱.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La̱a̱t gua̱th mi thia̱k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4</cp:revision>
  <dcterms:created xsi:type="dcterms:W3CDTF">2024-08-26T00:02:23Z</dcterms:created>
  <dcterms:modified xsi:type="dcterms:W3CDTF">2024-09-18T23:31:30Z</dcterms:modified>
</cp:coreProperties>
</file>