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89" autoAdjust="0"/>
  </p:normalViewPr>
  <p:slideViewPr>
    <p:cSldViewPr snapToGrid="0">
      <p:cViewPr varScale="1">
        <p:scale>
          <a:sx n="124" d="100"/>
          <a:sy n="124" d="100"/>
        </p:scale>
        <p:origin x="16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B15F4-6A5C-41A1-9718-4D6DC385650F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5E19-8744-45E8-A96B-DB23A3E14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75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တၢ်တဲဖျါဒုးသ့ၣ်ညါအဖုၣ်တခါအံၤကကွၢ်၀ဲဒၣ်-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ဘၣ်မနုၤအဃိဘံၣ်တၣ်မ့ၣ် ဒံၣ် န့ၣ်အကါဒိၣ်၀ဲဒၣ်လၢပတၢ်အိၣ်ဆူၣ်အိၣ်ချ့အဂီၢ်လဲၣ်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မ့ၢ်ပမၤန့ၢ်အီၤသ့လၢကျဲဒ်လဲၣ်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တၢ်တဲဖျါဒုးသ့ၣ်ညါတခါအံၤတၢ်ထၢနုာ်လီၤဃုာ်အီၤလၢတၢ်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14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11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ဘၣ်မနုၤအဃိဘံၣ်တၣ်မ့ၣ် ဒံၣ် အကါဒိၣ်လဲၣ်.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 </a:t>
            </a: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ဘံၣ်တၣ်မ့ၣ် ဒံၣ် မၤစၢၤနနီၢ်ခိလၢကျိၤကျဲအါဘိန့ၣ်လီၤ.  နလိၣ်ဘၣ်အီၤလၢ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နကအိၣ်ဒီးဃံ,ယုၢ်ညၣ်ဒီးမဲတဖၣ်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</a:t>
            </a:r>
          </a:p>
          <a:p>
            <a:pPr lvl="0"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တၢ်အံၤပာ်နၤလၢနကအိၣ်ဆူၣ်အိၣ်ချ့န့ၣ်လီၤ.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3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မ့ၢ်တၢ်ကမၤန့ၢ်ဘံၣ်တၣ်မ့ၣ် ဒံၣ်လၢကျဲဒ်လဲၣ်. </a:t>
            </a: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ပှၤအါဒၣ်တၢ်တက့ၢ်မၤန့ၢ်အ၀ဲသ့ၣ်အဘံၣ်တၣ်မ့ၣ် ဒံၣ် လၢမုၢ်တၢ်ကပီၤအအိၣ် (ဖဲမုၢ်တၢ်ကပီၤဆဲးလီၤလၢနဖံးဘ့ၣ်လၢတအိၣ်ဒီးတၢ်နီတမံၤအခါ-တမ့ၢ်ခီဖျိမဲၥ်ထံကလၤဘၣ်န့ၣ်လီၤ.)  တၢ်အံၤမ့ၢ်ကျိၤကွာ်အဂ့ၤကတၢၢ်တခါလၢတၢ်ကမၤန့ၢ်ဘံၣ်တၣ်မ့ၣ် ဒံၣ် န့ၣ်လီၤ.  </a:t>
            </a: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နမၤန့ၢ်ဘံၣ်တၣ်မ့ၣ် ဒံၣ်လၢ နတၢ်အီၣ်အကျါတဆံးတက့ၢ်သ့လီၤ,သနာ်က့ တမ့ၢ်တၢ်အလၢအပှဲၤဘၣ်.  ညၣ်လၢအသိအါဒ်သိးဒီး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salmon, tuna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mackerel,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ဒီးတၢ်ဒံၣ်တဖၣ်အကျါအန့ဆၢၣ်ဒၣ်၀ဲအိၣ်ဒီးဘံၣ်တၣ်မ့ၣ် ဒံၣ် တနီၤ, မ့မ့ၢ်လၢ 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margarine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ဒီးတၢ်နုၢ်ထံအကလုာ်တနီၤအပူၤန့ၣ်တၢ်ထၢနုာ်လီၤဃာ် ဘံၣ်တၣ်မ့ၣ် ဒံၣ်န့ၣ်လီၤ. </a:t>
            </a:r>
            <a:endParaRPr lang="my-MM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နလိၣ်ဘၣ်ဘံၣ်တၣ်မ့ၣ် ဒံၣ် ဒီတနံၣ်ညါန့ၣ်လီၤ.  ဖဲတၢ်ဂိၢ်ခါအဆၢကတီၢ်, မ့တမ့ၢ်ဖဲနမ့ၢ်ကးဘၢနဖံးဘ့ၣ် လၢတၢ်ဆၢကတီၢ်အါဒၣ်တၢ်တက့ၢ်အခါ,ဘၣ်တဘၣ်နတမၤန့ၢ်ဘံၣ်တၣ်မ့ၣ် ဒံၣ် အလၢအပှဲၤဘၣ်န့ၣ်လီၤ. </a:t>
            </a:r>
          </a:p>
          <a:p>
            <a:pPr marL="0" lv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endParaRPr lang="my-MM" sz="1200" b="1" i="0" u="none" strike="no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60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လၢတၢ်ကမၤန့ၢ်ဘံၣ်တၣ်မ့ၣ် ဒံၣ် အလၢအပှဲၤအဂီၢ်မ့ၢ်ယလိၣ်အိၣ်လၢမ့ၢ်အကျါထဲလဲၣ်.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နတၢ်လိၣ်ဘၣ်မုၢ်ထဲလဲၣ်န့ၣ်ဒိးသန့ၤထီၣ်လၢ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နဖံးဘ့ၣ်အလွဲၢ်အဖီခိၣ်လီၤ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နကူနကၤကးဘၢဃာ်နဖံးဘ့ၣ်ထဲလဲၣ်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တၢ်ဆၢကတီၢ်လၢတနံၣ်အတီၢ်ပူၤဒီးမုၢ်နံၤ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တၢ်လီၢ်ဖဲနအိၣ်ဆိးလၢအီးစတြ့လယါအပူၤန့ၣ်လီၤ.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အဒိန့ၣ်-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ဖဲနမ့ၢ်အိၣ်ဒီး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ဖံးဘ့ၣ်လၢအ၀ါ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န့ၣ်,တၢ်အိၣ်လၢမုၢ်အကျါထဲဒၣ်စှၤကိာ်မံးနံးလၢဂီၤခီမ့တမ့ၢ်ဟါလီၤခီဟ့ၣ်နၤဒီးဘံၣ်တၣ်မ့ၣ် ဒံၣ် လၢအလၢလီၣ်လၢနဂီၢ်သ့လီၤ. ဖဲတၢ်ဂိၢ်ခါအဆၢကတီၢ်, မၤန့ၢ်မုၢ်လၢမုၢ်ဆါခီတက့ၢ်. 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ဖဲနမ့ၢ်အိၣ်ဒီး </a:t>
            </a: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ဖံးဘ့ၣ်လၢအသူ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န့ၣ်,နကလိၣ်ဘၣ်အါထီၣ်တၢ်ဆၢကတီၢ်လၢမုၢ်အကျါဒ်သိးနကမၤန့ၢ်ဘံၣ်တၣ်မ့ၣ် ဒံၣ်အလၢအလီၣ်အဂီၢ်လီၤ-အါန့ၢ်ပှၤလၢအဖံးအညၣ်၀ါ ၆ ဘျီလီၤ.  </a:t>
            </a:r>
          </a:p>
          <a:p>
            <a:pPr>
              <a:lnSpc>
                <a:spcPct val="150000"/>
              </a:lnSpc>
            </a:pPr>
            <a:endParaRPr lang="my-MM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မိၢ်ဒၢဒီးပိာ်မုၣ်လၢအဒုးအီၣ်နုၢ်တဖၣ်ကြၢးသံကွၢ်အ၀ဲသ့ၣ်အကသံၣ်သရၣ်ဖဲအ၀ဲသ့ၣ်မ့ၢ်လိၣ်ဘၣ် ဘံၣ်တၣ်မ့ၣ် ဒံၣ် ကသံၣ်ကသီလၢကမၤပှဲၤအလီၢ်န့ၣ်လီၤ.  </a:t>
            </a: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တၢ်ဒီသဒၢမုၢ်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ဘၣ်လၢတၢ်အိၣ်လၢမုၢ်အကျါအါတလၢ-မုၢ်အီၣ်ပဖံးပညၣ်-မၤဟးဂီၤပဖံးဘ့ၣ်ဒီးဒုးကဲထီၣ်ခဲစၢၣ်သ့လီၤ.  </a:t>
            </a:r>
          </a:p>
          <a:p>
            <a:pPr>
              <a:lnSpc>
                <a:spcPct val="150000"/>
              </a:lnSpc>
            </a:pPr>
            <a:endParaRPr lang="my-MM" sz="1200" b="0" i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1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တၢ်အံၤအကါဒိၣ်နီၢ်မးလၢဖိသၣ်ဆံးတဖၣ်ဒီးဖိသၣ်တဖၣ်မၤန့ၢ်ဘံၣ်တၣ်မ့ၣ် ဒံၣ် လၢလၢပှဲၤပှဲၤန့ၣ်လီၤ.  </a:t>
            </a:r>
          </a:p>
          <a:p>
            <a:pPr>
              <a:lnSpc>
                <a:spcPct val="150000"/>
              </a:lnSpc>
            </a:pPr>
            <a:endParaRPr lang="my-MM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ဖိသၣ်လၢဘၣ်တဘၣ်တဒိးန့ၢ်ဘံၣ်တၣ်မ့ၣ် ဒံၣ်အလၢအပှဲၤပၣ်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ဖိသၣ်ဆံးအိၣ်ဖျဲၣ်သီ-တချုး 37 နွံဖဲဒၢအခါ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ဖိသၣ်ဆံးလၢအမိၢ်ဒုးအီၣ်နုၢ်ဖဲအမိၢ်အကစၢ်ဒၣ်၀ဲအိၣ်ဒီး ဘံၣ်တၣ်မ့ၣ် ဒံၣ် လၢအစှၤ</a:t>
            </a:r>
            <a:endParaRPr lang="my-MM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ဖိသၣ်လၢအဖံးအညၣ်တညီနုၢ်ဘၣ်၀ဲဒၣ်ဒီးမုၢ်တဖၣ်</a:t>
            </a:r>
            <a:endParaRPr lang="my-MM" sz="1200" b="1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ဖိသၣ်လၢအအိၣ်ဒီးအဖံးအညၣ်သူဒိၣ်ဒိၣ်ကလဲာ်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ဖိသၣ်လၢအအိၣ်ဒီးတၢ်ဆူးတၢ်ဆါအတၢ်အိၣ်သးလီၤလီၤဆီဆီတနီၤ,အဒိဒ်သိးသူၣ်တၢ်ဆါ, ကလ့ၢ်တၢ်ဆါ, ကလံၤကျိၤတၢ်ဘၣ်ကူဘၣ်ဂာ်တၢ်ဆါ (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cystic fibrosis)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ပှံာ်တၢ်ဆါလၢအမ့ၢ်တၢ်တဖိးဒီးကလူတၢၣ်.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my-MM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my-MM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ဖိသၣ်ဒီးမုၢ်အတၢ်ဒီသဒၢ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မၤလီၤတံၢ်နဲဒၣ်လၢနဖိထီဘိန့ၣ်သူ၀ဲဒၣ်တၢ်ကသံၣ်ဖူဒီသဒၢမုၢ်တၢ်ကိၢ် (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sunscreen), </a:t>
            </a: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ခိၣ်ဖျီၣ်ဒီးမဲာ်ဒိးခုၣ်ဒီသဒၢမုၢ်ဖဲအအိၣ်လၢမုၢ်အကျါအခါတက့ၢ်.  တၢ်အံၤကဒီသဒၢအ၀ဲသ့ၣ်လၢခဲစၢၣ်န့ၣ်လီၤ.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အအိၣ်ဒီးအဖံးညၣ်အလွဲၢ်သူလိၣ်ဒီသဒၢအသးလၢမုၢ်တၢ်ကိၢ်စ့ၢ်ကီးလီၤ,လီၤဆီဒၣ်တၢ်ဘၣ်တဘၣ်ကလိၣ်ဘၣ်အါထီၣ်တၢ်ဆၢကတီၢ်လၢမုၢ်အကျါလၢတၢ်ကမၤန့ၢ်ဘံၣ်တၣ်မ့ၣ် ဒံၣ် အလၢအပှဲၤအဂီၢ်န့ၣ်လီၤ. </a:t>
            </a:r>
          </a:p>
          <a:p>
            <a:pPr>
              <a:lnSpc>
                <a:spcPct val="150000"/>
              </a:lnSpc>
            </a:pPr>
            <a:endParaRPr lang="my-MM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91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မ့ၢ်ယဖိဒီးယၤမၤန့ၢ်ဘံၣ်တၣ်မ့ၣ် ဒံၣ် အလၢအပှဲၤဧါန့ၣ်မ့ၢ်ယသ့ၣ်ညါကသ့ဒ်လဲၣ်.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နကသံၣ်သရၣ်ဟ့ၣ်နၤဒီးနဖိသွံၣ်အတၢ်မၤကွၢ်တခါလၢတၢ်ကသမံသမိးန ဘံၣ်တၣ်မ့ၣ် ဒံၣ်အပတီၢ်တဖၣ်သ့န့ၣ်လီၤ.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နကသံၣ်သရၣ်ဘၣ်တဘၣ်ကဟ့ၣ်ကူၣ်နၤလၢနအိ၀ဲဒၣ်ကသံၣ်ဖျၢၣ်လၢတၢ်ကမၤန့ၢ်နဘံၣ်တၣ်မ့ၣ် ဒံၣ် တုၤလီၤလၢအတုၤထီၣ်အပတီၢ်လၢအဂ့ၤတခါ တသီတဘျီန့ၣ်လီၤ.  </a:t>
            </a:r>
          </a:p>
          <a:p>
            <a:pPr>
              <a:lnSpc>
                <a:spcPct val="150000"/>
              </a:lnSpc>
            </a:pPr>
            <a:endParaRPr lang="my-MM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0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ဟ့ၣ်ဘၣ်လီၢ်က၀ီၤတၢ်အိၣ်ဆူၣ်အိၣ်ချ့အတၢ်မၤစၢၤအတၢ်ဖံးတၢ်မၤအဂ့ၢ်လီၤတံၢ်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22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5E19-8744-45E8-A96B-DB23A3E147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13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8DEA-0B5C-4688-D937-F2E87E59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9236D-C984-5909-488B-DC9A6675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BADD-DF41-4D86-B321-791E67395B72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D90DB-CD7E-4421-7B71-D33B4743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436FB-AE51-4B50-0038-3A35BFA7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0666-B2FD-4ACB-A3D2-6BC5C860A7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44AF7-0781-173B-C079-E3D15C2F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00AC-189F-DD4B-CAAB-C7F8E4AB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2C4DD-3A5D-C7CF-F8C1-40AABC89B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1BADD-DF41-4D86-B321-791E67395B72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8C03-757D-137C-8078-FCC94DD9A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96951-EA84-F698-593A-18FB6BB4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D0666-B2FD-4ACB-A3D2-6BC5C860A7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06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578E26-FDFA-41E5-26B3-EC0F124C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-MM" sz="44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ဘံၣ်တၣ်မ့ၣ် </a:t>
            </a:r>
            <a:r>
              <a:rPr lang="en-AU" sz="44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D </a:t>
            </a:r>
            <a:r>
              <a:rPr lang="my-MM" sz="44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အတၢ်အကါဒိၣ်</a:t>
            </a:r>
            <a:endParaRPr lang="en-AU" sz="4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6B1B0-E15B-5492-D040-6B1D9B463A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49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333AA-7587-1562-AD66-336B1E1D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819F5-379B-40DF-4C9C-91ADA8D698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182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AEAE41-FFDD-2434-6D12-89D1048C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5EE8C-86B7-B3EF-DA33-32E96CE79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02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76335-A288-476F-CE06-80BA2A8F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995CB-BB57-1D1C-4A88-09D10FF95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77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E88D9-376E-CB3D-F35E-4E01D1CF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ဘံၣ်တၣ်မ့ၣ် ဒံၣ် မၤစၢၤနဃံ, </a:t>
            </a:r>
            <a:br>
              <a:rPr lang="my-MM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နယုၢ်ညၣ်ဒီးမဲတဖၣ်ဒ်သိး အကဒိၣ်ထီၣ် ဆူၣ်ဆူၣ်ကိၤကိၤဒီးအိၣ်၀ဲဒၣ်ဆူၣ်ဆူၣ်ကိၤကိၤဒ်န့ၣ်ဆူညါအဂီၢ် လီၤ. </a:t>
            </a:r>
            <a:r>
              <a:rPr lang="my-M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endParaRPr lang="my-MM" sz="2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46E76-1D11-8DB2-BB7E-466EBE34EA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09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347608-77F4-E1E5-2DAC-A7BCEF50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နနီၢ်ခိမိၢ်ပှၢ်မၤကဲထီၣ်ဘံၣ်တၣ်မ့ၣ် ဒံၣ် ဖဲမုၢ်လီၤဘၣ်လၢနဖံးဘ့ၣ်</a:t>
            </a:r>
            <a:b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အလိၤန့ၣ်လီၤ.  </a:t>
            </a:r>
            <a:endParaRPr lang="my-MM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AA982-12B1-A79F-5707-C0C3EAC025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92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C6735-4424-11E7-42F1-3F21BB7E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my-MM" sz="3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ဖဲနမ့ၢ်အိၣ်ဒီးဖံးဘ့ၣ်လၢအသူအခါ,နလိၣ်အါထီၣ်ဘၣ်တၢ်ဆၢကတီၢ်လၢမုၢ်အကျါလၢတၢ်ကမၤန့ၢ်ဘံၣ်တၣ်မ့ၣ် အလၢအပှဲၤအဂီၢ်လီၤ.</a:t>
            </a:r>
            <a:br>
              <a:rPr lang="my-MM" sz="16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6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ဖဲနဖံးညၣ်မ့ၢ်၀ါအခါ,နကလိၣ်အိၣ်လၢမုၢ်အကျါလၢတၢ်ဆၢကတီၢ်စှၤကိာ်ဖိအဂီၢ်လီၤ. </a:t>
            </a:r>
            <a:endParaRPr lang="my-MM" sz="3000" b="0" i="0" u="none" strike="noStrike" dirty="0">
              <a:solidFill>
                <a:srgbClr val="262626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FA4DC-40A4-6ED5-2DCE-8F844D5E64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282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B52204-F86A-6726-34FE-DFEE1266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သၣ်လၢအအိၣ်ဒီးဖံးညၣ်လၢအသူမ့တမ့ၢ်ဖိသၣ်လၢအကူသိးတၢ်ကူတၢ်ကၤလၢအကးဘၢအဖံးအဘ့ၣ်တဖၣ်ဘၣ်တဘၣ်တဒိးန့ၢ်ဘံၣ်တၣ်မ့ၣ် ဒံၣ်</a:t>
            </a:r>
            <a:b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အလၢအပှဲၤဘၣ်န့ၣ်လီၤ. </a:t>
            </a:r>
            <a:r>
              <a:rPr lang="my-MM" sz="3200" b="0" i="0" u="none" strike="sng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endParaRPr lang="my-MM" sz="3200" b="0" i="0" u="none" strike="sng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F6498-2544-EDE7-F945-08D1EC41AC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89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F35737-720A-08C1-C930-07640316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သံကွၢ်ဘၣ်နကသံၣ်သရၣ်လၢ</a:t>
            </a:r>
            <a:b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မ့ၢ်နၤဒီးနဖိမၤန့ၢ်ဘံၣ်တၣ်မ့ၣ်</a:t>
            </a:r>
            <a:b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ဒံၣ်အလၢအပှဲၤဧါန့ၣ်တက့ၢ်. </a:t>
            </a:r>
            <a:endParaRPr lang="my-MM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9C6C3-9C8A-5CDC-8E85-7745051AA1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9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83C724-1D94-96C6-D967-89CDCF55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3600" b="1" i="0" u="none" strike="noStrike">
                <a:solidFill>
                  <a:srgbClr val="3D0F58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လီၢ်က၀ီၤတၢ်မၤစၢၤအကျိၤအကျဲတဖၣ်</a:t>
            </a:r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	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AA4A0-4F93-52A0-FF18-B00AD21F57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390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2247</Words>
  <Application>Microsoft Office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Myanmar Text</vt:lpstr>
      <vt:lpstr>Office Theme</vt:lpstr>
      <vt:lpstr>ဘံၣ်တၣ်မ့ၣ် D အတၢ်အကါဒိၣ်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ဘံၣ်တၣ်မ့ၣ် ဒံၣ် မၤစၢၤနဃံ,  နယုၢ်ညၣ်ဒီးမဲတဖၣ်ဒ်သိး အကဒိၣ်ထီၣ် ဆူၣ်ဆူၣ်ကိၤကိၤဒီးအိၣ်၀ဲဒၣ်ဆူၣ်ဆူၣ်ကိၤကိၤဒ်န့ၣ်ဆူညါအဂီၢ် လီၤ.  </vt:lpstr>
      <vt:lpstr>နနီၢ်ခိမိၢ်ပှၢ်မၤကဲထီၣ်ဘံၣ်တၣ်မ့ၣ် ဒံၣ် ဖဲမုၢ်လီၤဘၣ်လၢနဖံးဘ့ၣ် အလိၤန့ၣ်လီၤ.  </vt:lpstr>
      <vt:lpstr>ဖဲနမ့ၢ်အိၣ်ဒီးဖံးဘ့ၣ်လၢအသူအခါ,နလိၣ်အါထီၣ်ဘၣ်တၢ်ဆၢကတီၢ်လၢမုၢ်အကျါလၢတၢ်ကမၤန့ၢ်ဘံၣ်တၣ်မ့ၣ် အလၢအပှဲၤအဂီၢ်လီၤ.  ဖဲနဖံးညၣ်မ့ၢ်၀ါအခါ,နကလိၣ်အိၣ်လၢမုၢ်အကျါလၢတၢ်ဆၢကတီၢ်စှၤကိာ်ဖိအဂီၢ်လီၤ. </vt:lpstr>
      <vt:lpstr>ဖိသၣ်လၢအအိၣ်ဒီးဖံးညၣ်လၢအသူမ့တမ့ၢ်ဖိသၣ်လၢအကူသိးတၢ်ကူတၢ်ကၤလၢအကးဘၢအဖံးအဘ့ၣ်တဖၣ်ဘၣ်တဘၣ်တဒိးန့ၢ်ဘံၣ်တၣ်မ့ၣ် ဒံၣ် အလၢအပှဲၤဘၣ်န့ၣ်လီၤ.  </vt:lpstr>
      <vt:lpstr>သံကွၢ်ဘၣ်နကသံၣ်သရၣ်လၢ မ့ၢ်နၤဒီးနဖိမၤန့ၢ်ဘံၣ်တၣ်မ့ၣ် ဒံၣ်အလၢအပှဲၤဧါန့ၣ်တက့ၢ်. </vt:lpstr>
      <vt:lpstr>လီၢ်က၀ီၤတၢ်မၤစၢၤအကျိၤအကျဲတဖၣ်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2024-08-21T04:16:13Z</dcterms:created>
  <dcterms:modified xsi:type="dcterms:W3CDTF">2024-09-30T06:09:13Z</dcterms:modified>
</cp:coreProperties>
</file>