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59" autoAdjust="0"/>
  </p:normalViewPr>
  <p:slideViewPr>
    <p:cSldViewPr snapToGrid="0">
      <p:cViewPr varScale="1">
        <p:scale>
          <a:sx n="126" d="100"/>
          <a:sy n="126" d="100"/>
        </p:scale>
        <p:origin x="1614" y="114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6CD0-46AC-41B4-AD3F-39D3E0AE7800}" type="datetimeFigureOut">
              <a:rPr lang="en-AU" smtClean="0"/>
              <a:t>16/09/2024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AD15-B22B-4EB0-A76D-DCD1D128C0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6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این مطالب کوتاه به موارد زیر توجه دارد: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چرا ویتامین D برای صحت ما مهم است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چگونه می توانیم آنرا بدست آوریم.</a:t>
            </a: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این مطلب می تواند در عنوانی دیگر گنجانده شود یا به صورت عنوان مستقلی ارائه گردد.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86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52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33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66612" rtl="1">
              <a:defRPr/>
            </a:pPr>
            <a:r>
              <a:rPr lang="fa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بدن من. صحت من.</a:t>
            </a: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یک ابزار آموزشی برای کمک به ادارات و مربیان در ارائه معلومات صحی به زنان مهاجر و پناهنده است. همچنین گفتگو با زنان در مورد صحت آنها را تشویق می کند. </a:t>
            </a:r>
          </a:p>
          <a:p>
            <a:pPr algn="r" defTabSz="966612" rtl="1">
              <a:lnSpc>
                <a:spcPct val="90000"/>
              </a:lnSpc>
              <a:spcBef>
                <a:spcPts val="634"/>
              </a:spcBef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این بسته آموزشی مجموعه ای گسترده از پریزنتیشن ها در مورد موضوعات مهم صحی، مانند زندگی صحتمند، صحت عاطفی، یائسگی یا صحت جنسی است.</a:t>
            </a:r>
          </a:p>
          <a:p>
            <a:pPr algn="r" defTabSz="966612" rtl="1">
              <a:lnSpc>
                <a:spcPct val="90000"/>
              </a:lnSpc>
              <a:spcBef>
                <a:spcPts val="634"/>
              </a:spcBef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برای معلومات بیشتر و لست پریزنتیشن های موجود به زبان انگلیسی و سایر زبان‌ها به </a:t>
            </a:r>
            <a:r>
              <a:rPr lang="fa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jeanhailes.org.au</a:t>
            </a: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مراجعه کنید.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چرا ویتامین D مهم است؟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 </a:t>
            </a:r>
          </a:p>
          <a:p>
            <a:pPr lvl="0"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ویتامین D از جهات بسیاری به بدن شما کمک می کند. برای داشتن استخوان، </a:t>
            </a: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عضله  و دندان سالم به آن ضرورت دارید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.</a:t>
            </a:r>
          </a:p>
          <a:p>
            <a:pPr lvl="0"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صحت شما را حفظ میکند.</a:t>
            </a: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62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من چگونه ویتامین D بگیرم؟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اغلب افراد ویتامین D را از آفتاب میگیرند (هنگامی که آفتاب بر روی پوست آنها می تابد - نه از پشت شیشه) این بهترین روش طبیعی برای دریافت ویتامین D است. </a:t>
            </a:r>
            <a:endParaRPr lang="en-AU" sz="120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از طریق غذا می توانید مقدار کمی ویتامین D بگیرید، ولی معمولاً کافی نیست. ماهی های چرب، مانند سمون، تونا و ماکرل، و تخم مرغ معمولاً مقداری ویتامین D دارند، در حالی که به ماگارین و بعضی از انواع شیر ویتامین D اضافه میکنند.</a:t>
            </a:r>
            <a:endParaRPr lang="en-AU" sz="120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در تمام مدت سال به ویتامین D نیاز دارید. در زمستان، یا اگر بیشتر اوقات پوست شما  پوشیده است، احتمالاً بقدر کافی ویتامین D نمی گیرید.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endParaRPr lang="en-AU" sz="1200" b="1" i="0" u="none" strike="noStrik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99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برای دریافت ویتامین D کافی به چه میزان آفتاب ضرورت دارم؟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میزان ضرورت به آفتاب بستگی دارد به: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رنگ جلد شما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چه مقدار از جلد شما با لباس پوشیده شده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فصل سال و روز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محل زندگی شما در استرالیا.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بعنوان مثال: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شما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جلد روشن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دارید، چند دقیقه آفتاب صبح یا بعد از ظهر برای دریافت ویتامین D کافی است . در زمستان در وسط روز آفتاب بگیرید.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اگر شما </a:t>
            </a: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جلد تیره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دارید، برای تآمین ویتامین D، شما به زمان بیشتری در آفتاب ضرورت دارید – تا ۶ برابر بیش از آنها که جلد روشن دارند.  </a:t>
            </a: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زنان حامله دار و شیر ده باید از داکتر خود پرسان کنند که آیا به مکمل های ویتامین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D ضرورت دارند.   </a:t>
            </a: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حفاظت از آفتاب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بخاطر داشته باشید که 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آ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فتاب زیادی – آفتاب گرفتن – می تواند به جلد شما صدمه بزند و شاید منجر به سرطان های جلد شود. </a:t>
            </a:r>
            <a:endParaRPr lang="en-AU" sz="1200" b="0" i="1" u="none" strike="noStrike" kern="1200" dirty="0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endParaRPr lang="fa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58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بسیار مهم است که نوزادان واطفال ویتامین D کافی بگیرند. </a:t>
            </a:r>
          </a:p>
          <a:p>
            <a:pPr algn="r"/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اطفالی که ممکن است ویتامین D کافی نگیرند عبارتند از: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نوزادانی که زود رس تولد شده اند – قبل از 37 هفته حاملگی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نوزادانی که شیر مادری را می خورند که دچار کمبود ویتامین D است.</a:t>
            </a:r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اطفالی که جلد آنها به ندرت زیر آفتاب قرار می گیرد.</a:t>
            </a:r>
            <a:endParaRPr lang="en-AU" sz="1200" b="1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أطفال با رنگ جلد تیره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أطفالی که وضعیت پزشکی بخصوصی دارند، مانند تکلیف جگر، تکلیف گرده، سیستیک فایبروسس، تکلیف سیلیک، تکلیف التهاب روده و اشخاصی که از دواهای تکلیف غش مرگی (صرع) استفاده میکنند.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fa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 و حفاظت از آفتاب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مطمئن شوید که اطفال شما وقتی در آفتاب بیرون می روند، همیشه از کرم ضد آفتاب، کلاه و عین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ک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آفتابی استفاده کنند. این کار</a:t>
            </a:r>
            <a:r>
              <a:rPr lang="fa-I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</a:t>
            </a: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آنها را در مقابل سرطان حفظ میکند.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اطفال با پوست تیره نیز به حفاظت ازآفتاب نیاز دارند، بخصوص برای اینکه آنها ممکن است به مدت طولانی تری درآفتاب برای تآمین ویتامین D کافی نیاز داشته باشند.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74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" sz="1200" b="1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از کجا بفهمم که من و اطفالم به مقدار کافی ویتامین D دریافت میکنیم؟</a:t>
            </a:r>
          </a:p>
          <a:p>
            <a:pPr algn="r" rtl="1"/>
            <a:r>
              <a:rPr lang="fa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داکتر میتواند با معاینه خون از شما و اطفال تان میزان ویتامین D را بررسی کند.</a:t>
            </a:r>
          </a:p>
          <a:p>
            <a:pPr algn="r" rtl="1"/>
            <a:r>
              <a:rPr lang="fa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ممکن است داکتر پیشنهاد کند که شما قرص ویتامین D مصرف کنید تا دوباره به سطح خوب برسید.    </a:t>
            </a:r>
          </a:p>
          <a:p>
            <a:pPr algn="r"/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b="1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99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یادداشت برای گرداننده جلسه : جزئیات خدمات صحی محلی را ارائه دهید.</a:t>
            </a: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5AD15-B22B-4EB0-A76D-DCD1D128C0A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4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55D3-C08A-E791-E85D-AC193A9B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EB8FA-45DF-2FD9-3759-17BE0CF4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2CC6-679A-4187-B036-11E2C82EB890}" type="datetimeFigureOut">
              <a:rPr lang="en-AU" smtClean="0"/>
              <a:t>16/09/2024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6508A-D62A-A603-EE2D-69E4578A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B7017-6006-22F9-219F-04726419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C4BC-F1B1-4EA9-B684-39CD4ED08A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DBFB0-D6AF-21CB-1C4E-3E6A50F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A7740-5FDD-9F0E-A1ED-9A186D91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1CCB-B4ED-0D68-20E4-508760F28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EB2CC6-679A-4187-B036-11E2C82EB890}" type="datetimeFigureOut">
              <a:rPr lang="en-AU" smtClean="0"/>
              <a:t>16/09/2024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A181-2BCE-9179-29DC-49ED4CD8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1F8F0-4E24-FBE7-1C64-137C8F17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9C4BC-F1B1-4EA9-B684-39CD4ED08A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48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42304C-8133-0799-D38F-AD711D90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(</a:t>
            </a:r>
            <a:r>
              <a:rPr lang="fa" sz="48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D</a:t>
            </a:r>
            <a:r>
              <a:rPr lang="en-US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  <a:r>
              <a:rPr lang="fa" sz="48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اهمیت ویتامین د 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A8E6A-52DA-0414-E738-B6CAC078E2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4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98C922-1648-4211-CE13-D61CD4BD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DF580-03A0-D0F4-9B48-40B5B520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3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9FC0A9-5F6C-3CCB-5291-2D1BE94B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5D75B-03BF-CEE4-F7B9-5748E594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7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651B96-88DF-A146-938F-2CC37260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" sz="44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بدن من. صحت من.</a:t>
            </a:r>
            <a:br>
              <a:rPr lang="fa" sz="4400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fa" sz="4000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یک ابزار آموزش صحت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4DD9B-6432-CD3A-833D-39ED0CAC68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E9392-C5AA-F487-696A-2572B956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FBC0D-F0D4-4E2D-27D6-71ADEEF025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EBF0A-B33C-BA9C-E62B-4DB394C8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DE736-E8EA-E2DE-FD3C-AC198C879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B46CB-5E0F-4CD1-5211-2A387C34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A2C8D-EDD4-AC70-CCA7-163DCE7403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4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A50B8-47A2-32A9-80F0-F675EC3B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5A16A-FF47-A1F5-A2A6-9DE72F6676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99C138-5C42-94A5-7AF0-305A3E95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lnSpc>
                <a:spcPct val="100000"/>
              </a:lnSpc>
              <a:spcBef>
                <a:spcPts val="864"/>
              </a:spcBef>
            </a:pPr>
            <a: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از داکتر خود پرسان</a:t>
            </a:r>
            <a:b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کنید که آیا شما یا</a:t>
            </a:r>
            <a:b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اطفال شما ویتامین</a:t>
            </a:r>
            <a:b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fa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D کافی دارید یا نه.</a:t>
            </a:r>
            <a:endParaRPr lang="fa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3C1D7-07AB-2F19-40F6-337276DFAA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5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D1DC1-658E-EBFF-C433-E49AFB53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خدمات محلی </a:t>
            </a:r>
            <a:endParaRPr lang="fa" b="1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CCC65-B811-380C-D949-AD94DD82F0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738</Words>
  <Application>Microsoft Office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Dubai</vt:lpstr>
      <vt:lpstr>Office Theme</vt:lpstr>
      <vt:lpstr>(D) اهمیت ویتامین د </vt:lpstr>
      <vt:lpstr>PowerPoint Presentation</vt:lpstr>
      <vt:lpstr>بدن من. صحت من. یک ابزار آموزش صحت</vt:lpstr>
      <vt:lpstr>PowerPoint Presentation</vt:lpstr>
      <vt:lpstr>PowerPoint Presentation</vt:lpstr>
      <vt:lpstr>PowerPoint Presentation</vt:lpstr>
      <vt:lpstr>PowerPoint Presentation</vt:lpstr>
      <vt:lpstr>از داکتر خود پرسان  کنید که آیا شما یا  اطفال شما ویتامین  D کافی دارید یا نه.</vt:lpstr>
      <vt:lpstr>خدمات محلی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5</cp:revision>
  <dcterms:created xsi:type="dcterms:W3CDTF">2024-08-19T05:27:43Z</dcterms:created>
  <dcterms:modified xsi:type="dcterms:W3CDTF">2024-09-16T05:52:38Z</dcterms:modified>
</cp:coreProperties>
</file>