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13" autoAdjust="0"/>
  </p:normalViewPr>
  <p:slideViewPr>
    <p:cSldViewPr snapToGrid="0">
      <p:cViewPr varScale="1">
        <p:scale>
          <a:sx n="127" d="100"/>
          <a:sy n="127" d="100"/>
        </p:scale>
        <p:origin x="1578" y="120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6B9B-4C6C-4300-B192-D2010E1E5813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13B49-5A0C-47CE-81D8-1CA284910A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95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سينظر هذا العرض التقديمي القصير إلى: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سبب أهمية فيتامين د لصحتنا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وكيف يمكننا الحصول عليه.</a:t>
            </a:r>
          </a:p>
          <a:p>
            <a:pPr algn="r"/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/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يمكن دمج هذا العرض التقديمي في موضوع آخر أو استخدامه كعرض تقديمي مستقل.</a:t>
            </a: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389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8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84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66612" rtl="1">
              <a:defRPr/>
            </a:pPr>
            <a:r>
              <a:rPr lang="ar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جسمي My Body. صحتي My Health.</a:t>
            </a:r>
            <a:r>
              <a:rPr lang="ar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هي مجموعة أدوات تعليمية لمساعدة المنظمات والمعلمين على تقديم المعلومات الصحية للنساء من خلفيات مهاجرة ولاجئة. كما تشجع الحوار مع النساء حول صحتهن. </a:t>
            </a:r>
          </a:p>
          <a:p>
            <a:pPr algn="r" defTabSz="966612" rtl="1">
              <a:lnSpc>
                <a:spcPct val="90000"/>
              </a:lnSpc>
              <a:spcBef>
                <a:spcPts val="634"/>
              </a:spcBef>
              <a:defRPr/>
            </a:pPr>
            <a:r>
              <a:rPr lang="ar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مجموعة الأدوات هي عبارة عن سلسلة موسعة من العروض التقديمية حول موضوعات صحية مهمة، مثل الحياة الصحية أو الصحة العاطفية أو انقطاع الطمث أو الصحة الجنسية.</a:t>
            </a:r>
          </a:p>
          <a:p>
            <a:pPr algn="r" defTabSz="966612" rtl="1">
              <a:lnSpc>
                <a:spcPct val="90000"/>
              </a:lnSpc>
              <a:spcBef>
                <a:spcPts val="634"/>
              </a:spcBef>
              <a:defRPr/>
            </a:pPr>
            <a:r>
              <a:rPr lang="ar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تفضلي بزيارة </a:t>
            </a:r>
            <a:r>
              <a:rPr lang="ar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jeanhailes.org.au </a:t>
            </a:r>
            <a:r>
              <a:rPr lang="ar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للحصول على مزيد من المعلومات وقائمة بالعروض التقديمية المتوفرة باللغة الإنجليزية ولغات أخرى.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91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لماذا فيتامين د مهم؟</a:t>
            </a: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 </a:t>
            </a:r>
          </a:p>
          <a:p>
            <a:pPr lvl="0" algn="r" rtl="1"/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يساعد فيتامين د جسمك بعدة طرق. أنتِ بحاجة إليه</a:t>
            </a: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للحصول على عظام وعضلات وأسنان صحية.</a:t>
            </a:r>
          </a:p>
          <a:p>
            <a:pPr lvl="0" algn="r" rtl="1"/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يحافظ على صحتك.</a:t>
            </a: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23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كيف أحصل على فيتامين د؟</a:t>
            </a:r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يحصل معظم الناس على فيتامين د من أشعة الشمس (عندما يكون ضوء الشمس على بشرتك العارية - وليس من خلال الزجاج). هذه أفضل طريقة طبيعية للحصول على فيتامين د. </a:t>
            </a:r>
            <a:endParaRPr lang="en-AU" sz="120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يمكنك الحصول على كمية صغيرة من فيتامين د من خلال طعامك، لكنها عادة لا تكفي. تحتوي الأسماك الدهنية، مثل السلمون والتونة والماكريل والبيض عادة على بعض فيتامين د ، في حين يحتوي السمن وبعض أنواع الحليب على أضافة فيتامين د</a:t>
            </a:r>
            <a:endParaRPr lang="en-AU" sz="120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lvl="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أنت بحاجة إلى فيتامين د طوال العام. خلال الشتاء، أو إذا كانت بشرتك مغطاة معظم الوقت، فقد لا تحصلين على ما يكفي من فيتامين د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481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ما هي كمية الشمس التي أحتاجها للحصول على ما يكفي من فيتامين د؟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تعتمد كمية الشمس التي تحتاجينها على 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لون بشرتك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كم من الجلد تغطي ملابسك</a:t>
            </a: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الوقت من السنة واليوم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أين تعيشين في أستراليا.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على سبيل المثال: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إذا كانت</a:t>
            </a:r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بشرتك فاتحة اللون</a:t>
            </a: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، فإن التعرض للشمس لبضع دقائق في الصباح أو بعد الظهر يمنحك ما يكفي من فيتامين د.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إذا كانت</a:t>
            </a:r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 بشرتك داكنة</a:t>
            </a: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، فأنت بحاجة إلى مزيد من الوقت في الشمس للحصول على ما يكفي من فيتامين د - ما يصل إلى 6 أضعاف الشخص ذي البشرة الفاتحة. </a:t>
            </a:r>
          </a:p>
          <a:p>
            <a:pPr algn="r"/>
            <a:endParaRPr lang="en-AU" sz="120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يجب على النساء الحوامل والمرضعات سؤال الطبيب عما إذا كن بحاجة إلى مكملات فيتامين د. </a:t>
            </a:r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/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الحماية من أشعة الشمس</a:t>
            </a:r>
          </a:p>
          <a:p>
            <a:pPr algn="r" rtl="1"/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تذكري أن التعرض المفرط للشمس - يعرضك لحروق الشمس - يمكن أن يضر بشرتك وقد يؤدي إلى الإصابة بسرطان الجلد. </a:t>
            </a:r>
          </a:p>
          <a:p>
            <a:endParaRPr lang="en-AU" sz="1200" b="0" i="1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708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من المهم جدًا أن يحصل الأطفال والرضع على ما يكفي من فيتامين د. </a:t>
            </a:r>
          </a:p>
          <a:p>
            <a:pPr algn="r"/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algn="r" rtl="1"/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الذين قد لا يحصلون على ما يكفي من فيتامين د هم: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الذين يولدون مبكرًا - قبل 37 أسبوعًا من الحمل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الذين يرضعون رضاعة طبيعية إذا كانت أمهاتهم تعاني من نقص فيتامين د</a:t>
            </a:r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الذين نادرا ما تتعرض بشرتهم للشمس</a:t>
            </a:r>
            <a:endParaRPr lang="en-AU" sz="1200" b="1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ذوو البشرة الداكنة جدًا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الذين يعانون من حالات طبية معينة، مثل أمراض الكبد، وأمراض الكلى، والتليف الكيسي، ومرض الاضطرابات الهضمية، ومرض التهاب الأمعاء، وأولئك الذين يتناولون أدوية الصرع.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ar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الأطفال والحماية من أشعة الشمس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تأكدي من أن أطفالك يستخدمون دائمًا واقٍ من الشمس وقبعة ونظارات شمسية عند تعرضهم للشمس. سوف يحميهم هذا من السرطان.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+mn-ea"/>
                <a:cs typeface="Dubai" panose="020B0503030403030204" pitchFamily="34" charset="-78"/>
              </a:rPr>
              <a:t>يحتاج الاطفال ذوو البشرة الداكنة جدًا أيضًا إلى الحماية من أشعة الشمس، خاصةً لأنهم قد يحتاجون إلى وقت أطول في الشمس للحصول على ما يكفي من فيتامين د.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+mn-ea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17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" sz="1200" b="1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Noto Sans CJK SC Regular" panose="020B0500000000000000" pitchFamily="34" charset="-128"/>
                <a:cs typeface="Dubai" panose="020B0503030403030204" pitchFamily="34" charset="-78"/>
              </a:rPr>
              <a:t>كيف أعرف ما إذا كنت أنا وأطفالي نحصل على ما يكفي من فيتامين د؟</a:t>
            </a:r>
          </a:p>
          <a:p>
            <a:pPr algn="r" rtl="1"/>
            <a:r>
              <a:rPr lang="ar" sz="1200" b="0" i="0" u="none" strike="noStrike" dirty="0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Noto Sans CJK SC Regular" panose="020B0500000000000000" pitchFamily="34" charset="-128"/>
                <a:cs typeface="Dubai" panose="020B0503030403030204" pitchFamily="34" charset="-78"/>
              </a:rPr>
              <a:t>يمكن لطبيبك إجراء فحص دم لك ولأطفالك للتحقق من مستويات فيتامين د</a:t>
            </a:r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Noto Sans CJK SC Regular" panose="020B0500000000000000" pitchFamily="34" charset="-128"/>
                <a:cs typeface="Dubai" panose="020B0503030403030204" pitchFamily="34" charset="-78"/>
              </a:rPr>
              <a:t>. </a:t>
            </a:r>
            <a:endParaRPr lang="ar" sz="1200" b="0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ea typeface="Noto Sans CJK SC Regular" panose="020B0500000000000000" pitchFamily="34" charset="-128"/>
              <a:cs typeface="Dubai" panose="020B0503030403030204" pitchFamily="34" charset="-78"/>
            </a:endParaRPr>
          </a:p>
          <a:p>
            <a:pPr algn="r" rtl="1"/>
            <a:r>
              <a:rPr lang="ar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ea typeface="Noto Sans CJK SC Regular" panose="020B0500000000000000" pitchFamily="34" charset="-128"/>
                <a:cs typeface="Dubai" panose="020B0503030403030204" pitchFamily="34" charset="-78"/>
              </a:rPr>
              <a:t>قد يوصي طبيبك بتناول أقراص لإعادة فيتامين د إلى مستوى جيد مرة أخرى. </a:t>
            </a:r>
          </a:p>
          <a:p>
            <a:pPr algn="r"/>
            <a:endParaRPr lang="en-AU" sz="1200" b="0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Noto Sans CJK SC Regular" panose="020B0500000000000000" pitchFamily="34" charset="-128"/>
              <a:cs typeface="Dubai" panose="020B0503030403030204" pitchFamily="34" charset="-78"/>
            </a:endParaRPr>
          </a:p>
          <a:p>
            <a:pPr algn="r"/>
            <a:endParaRPr lang="en-AU" sz="1200" b="1" i="0" u="none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Noto Sans CJK SC Regular" panose="020B0500000000000000" pitchFamily="34" charset="-128"/>
              <a:cs typeface="Dubai" panose="020B0503030403030204" pitchFamily="34" charset="-78"/>
            </a:endParaRPr>
          </a:p>
          <a:p>
            <a:pPr algn="r"/>
            <a:endParaRPr lang="en-AU" sz="1200" b="1" i="0" kern="1200" dirty="0">
              <a:solidFill>
                <a:schemeClr val="tx1"/>
              </a:solidFill>
              <a:effectLst/>
              <a:latin typeface="Dubai" panose="020B0503030403030204" pitchFamily="34" charset="-78"/>
              <a:ea typeface="Noto Sans CJK SC Regular" panose="020B0500000000000000" pitchFamily="34" charset="-128"/>
              <a:cs typeface="Dubai" panose="020B0503030403030204" pitchFamily="34" charset="-78"/>
            </a:endParaRPr>
          </a:p>
          <a:p>
            <a:endParaRPr lang="en-AU" dirty="0">
              <a:latin typeface="Dubai" panose="020B0503030403030204" pitchFamily="34" charset="-78"/>
              <a:ea typeface="Noto Sans CJK SC Regular" panose="020B0500000000000000" pitchFamily="34" charset="-128"/>
              <a:cs typeface="Dubai" panose="020B0503030403030204" pitchFamily="34" charset="-7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594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sz="12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 panose="020B0604020202020204" pitchFamily="34" charset="0"/>
                <a:cs typeface="Arial" panose="020B0604020202020204" pitchFamily="34" charset="0"/>
              </a:rPr>
              <a:t>ملاحظة للميسر: قدم تفاصيل الخدمات الصحية المحلية.</a:t>
            </a:r>
          </a:p>
          <a:p>
            <a:pPr algn="r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13B49-5A0C-47CE-81D8-1CA284910AE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68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93CF7-9D07-99A7-6B97-E9E05AAF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9CB4E-A7F9-C345-B1A9-CD163332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4CF2-FE66-409A-9247-652806CB5E2D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76641-A539-D1F1-3D56-A13F68D1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4DE41-7C42-394E-988B-DB2AF09F5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2D5DF-6516-490B-A9C4-3642D6AF30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23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82197-8B02-DBB2-D237-608F8590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0B52B-9A4F-41DA-A6A5-A65A3533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3B173-844F-CEA0-BD42-4BAE14E93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54CF2-FE66-409A-9247-652806CB5E2D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3ECA8-AC39-8B28-1E6F-21E9168CB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AD14-570C-EFB0-3213-852ADB45B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12D5DF-6516-490B-A9C4-3642D6AF30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90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CC6267-7F21-BEAF-2ADE-FEE98B66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" sz="66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أهمية فيتامين د</a:t>
            </a:r>
            <a:endParaRPr lang="en-AU" sz="6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37B45-A6D7-C23F-391A-F5101BB91CF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B263C3-F8C9-11E2-114B-AB71825B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5838B-1E78-61B5-25BF-1658472F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DBF377-965F-0E16-72C7-818B9A46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E076C-D438-3AA2-6A91-AEF72F2B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2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3988A7-6FB4-F690-2B05-8486CE4F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sz="40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جسمي My Body. صحتي My Health.</a:t>
            </a:r>
            <a:br>
              <a:rPr lang="ar" sz="4000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b="0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مجموعة أدوات التثقيف الصحي.</a:t>
            </a:r>
            <a:endParaRPr lang="en-AU" sz="32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332CF-19F1-7B84-7CCC-08095BD939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B5497-DFF7-9726-4F6B-01908AE4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ar" sz="4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يساعد فيتامين د</a:t>
            </a:r>
            <a:br>
              <a:rPr lang="ar" sz="4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عظامك وعضلاتك وأسنانك على النمو بقوة والبقاء قوية</a:t>
            </a:r>
            <a:r>
              <a:rPr lang="ar" sz="31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ar" sz="3100" b="0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C6026-0AE9-41A5-C7A7-B9709A845C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C06602-3784-53AF-6385-AED19961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يصنع جسمك</a:t>
            </a:r>
            <a:b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فيتامين د</a:t>
            </a:r>
            <a:b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عندما تكون الشمس</a:t>
            </a:r>
            <a:b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على بشرتك. </a:t>
            </a:r>
            <a:endParaRPr lang="ar" sz="44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3EAF7-1B8E-5402-7E6C-A086A94944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12F0B4-D00C-6B17-EF9C-C4FDFBE7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إذا كانت بشرتك داكنة، فأنت بحاجة إلى مزيد من الوقت</a:t>
            </a:r>
            <a:b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في الشمس للحصول على ما يكفي من فيتامين د، </a:t>
            </a:r>
            <a:b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br>
              <a:rPr lang="ar" sz="24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إذا كانت بشرتك فاتحة، فأنت بحاجة إلى وقت أقل</a:t>
            </a:r>
            <a:b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في الشمس.</a:t>
            </a:r>
            <a:endParaRPr lang="ar" sz="4000" b="0" i="0" u="none" strike="noStrike" dirty="0">
              <a:solidFill>
                <a:srgbClr val="262626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809B-C4B5-01C4-D52F-DF7CA54B0F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BC82B3-966A-F938-BB2D-511534F3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ar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قد لا يحصل الأطفال ذوو البشرة الداكنة أو الأطفال </a:t>
            </a:r>
            <a:br>
              <a:rPr lang="ar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الذين يرتدون ملابس</a:t>
            </a:r>
            <a:br>
              <a:rPr lang="ar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تغطي بشرتهم على ما يكفي من فيتامين د.</a:t>
            </a:r>
            <a:r>
              <a:rPr lang="ar" sz="4000" b="0" i="0" u="none" strike="sng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endParaRPr lang="ar" sz="4000" b="0" i="0" u="none" strike="sng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6E66DD-2DB4-933A-B0AA-95BBB58F2B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563E39-D11E-BE5F-8598-0337E7E7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اطلبي من طبيبك</a:t>
            </a:r>
            <a:b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التحقق مما إذا كنتِ أنتِ</a:t>
            </a:r>
            <a:b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</a:br>
            <a:r>
              <a:rPr lang="ar" sz="44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وأطفالك تحصلون على ما يكفي من فيتامين د.</a:t>
            </a:r>
            <a:endParaRPr lang="ar" sz="44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91BF1-E162-A4F3-E290-D14A56304B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7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F572B9-16E8-2387-D36F-E56B80BC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" sz="4800" b="1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خدمات محلية </a:t>
            </a:r>
            <a:r>
              <a:rPr lang="ar" sz="4800" b="1" i="0" u="none" strike="noStrike">
                <a:highlight>
                  <a:srgbClr val="000000">
                    <a:alpha val="0"/>
                  </a:srgbClr>
                </a:highlight>
                <a:latin typeface="Dubai" panose="020B0503030403030204" pitchFamily="34" charset="-78"/>
                <a:cs typeface="Dubai" panose="020B0503030403030204" pitchFamily="34" charset="-78"/>
              </a:rPr>
              <a:t>	</a:t>
            </a:r>
            <a:endParaRPr lang="ar" sz="4800" b="1" i="0" u="none" strike="noStrike" dirty="0">
              <a:highlight>
                <a:srgbClr val="000000">
                  <a:alpha val="0"/>
                </a:srgbClr>
              </a:highlight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2DB67-6930-227B-7689-3E2B174A19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6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720</Words>
  <Application>Microsoft Office PowerPoint</Application>
  <PresentationFormat>Widescreen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Dubai</vt:lpstr>
      <vt:lpstr>Office Theme</vt:lpstr>
      <vt:lpstr>أهمية فيتامين د</vt:lpstr>
      <vt:lpstr>PowerPoint Presentation</vt:lpstr>
      <vt:lpstr>جسمي My Body. صحتي My Health. مجموعة أدوات التثقيف الصحي.</vt:lpstr>
      <vt:lpstr>يساعد فيتامين د عظامك وعضلاتك وأسنانك على النمو بقوة والبقاء قوية </vt:lpstr>
      <vt:lpstr>يصنع جسمك فيتامين د عندما تكون الشمس على بشرتك. </vt:lpstr>
      <vt:lpstr>إذا كانت بشرتك داكنة، فأنت بحاجة إلى مزيد من الوقت في الشمس للحصول على ما يكفي من فيتامين د،   إذا كانت بشرتك فاتحة، فأنت بحاجة إلى وقت أقل في الشمس.</vt:lpstr>
      <vt:lpstr>قد لا يحصل الأطفال ذوو البشرة الداكنة أو الأطفال  الذين يرتدون ملابس تغطي بشرتهم على ما يكفي من فيتامين د. </vt:lpstr>
      <vt:lpstr>اطلبي من طبيبك التحقق مما إذا كنتِ أنتِ وأطفالك تحصلون على ما يكفي من فيتامين د.</vt:lpstr>
      <vt:lpstr>خدمات محلية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2024-08-06T00:08:18Z</dcterms:created>
  <dcterms:modified xsi:type="dcterms:W3CDTF">2024-09-23T00:19:07Z</dcterms:modified>
</cp:coreProperties>
</file>