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67" autoAdjust="0"/>
  </p:normalViewPr>
  <p:slideViewPr>
    <p:cSldViewPr snapToGrid="0">
      <p:cViewPr varScale="1">
        <p:scale>
          <a:sx n="128" d="100"/>
          <a:sy n="128" d="100"/>
        </p:scale>
        <p:origin x="15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EAB85-41B2-4397-905D-4F9F0061A5F3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BDB4-B867-4986-9DE2-7E0376FA3E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63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Today we’ll talk about why vitamin D is important for our health and how we can get it.</a:t>
            </a:r>
          </a:p>
          <a:p>
            <a:endParaRPr lang="en-AU" dirty="0"/>
          </a:p>
          <a:p>
            <a:r>
              <a:rPr lang="en-AU" i="1" dirty="0"/>
              <a:t>Note to the facilitator: this presentation can be incorporated into another topic or be used as a standalone presentation.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BDB4-B867-4986-9DE2-7E0376FA3E2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20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vitamin D important?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D helps your body in lots of ways. You need it </a:t>
            </a:r>
            <a:r>
              <a:rPr lang="en-AU" dirty="0"/>
              <a:t>to have healthy bones, muscles and teeth.</a:t>
            </a:r>
          </a:p>
          <a:p>
            <a:pPr lvl="0"/>
            <a:r>
              <a:rPr lang="en-AU" dirty="0"/>
              <a:t>It keeps you healthy.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BDB4-B867-4986-9DE2-7E0376FA3E2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51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I get vitamin D?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people get their vitamin D from sunlight (when sunlight is on your bare skin – not through glass).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best natural way to get vitamin D. 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get a small amount of vitamin D from your food, but usually it is not enough.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Fatty f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ish, like salmon, tuna and mackerel, and eggs naturally have some vitamin D, while margarine and some types of milk have added vitamin D.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vitamin D all year. During winter, or if your skin is covered most of the time, you 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get enough vitamin 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BDB4-B867-4986-9DE2-7E0376FA3E2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89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sun do I need to get enough vitamin 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How much sun you need depends 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your skin </a:t>
            </a:r>
            <a:r>
              <a:rPr lang="en-AU" u="none" dirty="0"/>
              <a:t>colour</a:t>
            </a: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u="none" dirty="0"/>
              <a:t>how much skin your clothes cover</a:t>
            </a: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the time of year and day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where you live in Australia.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skin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 few minutes in the sun in the morning or afternoon gives you enough vitamin D. In winter, get the sun in the middle of the day.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 skin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 need more time in the sun to get enough vitamin D – up to 6 times as long as someone with light skin.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Pregnant and breastfeeding women should ask their doctor if they need vitamin D supplements.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 protection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too much sun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getting sunburnt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damage your skin and may lead to skin cancers.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BDB4-B867-4986-9DE2-7E0376FA3E2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84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It’s very important that babies and children get enough vitamin D. </a:t>
            </a:r>
          </a:p>
          <a:p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lang="en-A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might not get enough </a:t>
            </a:r>
            <a:r>
              <a:rPr lang="en-AU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D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Babies born early – before 37 weeks of pregnancy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Babies who are breastfed if their mothers have low vitamin D</a:t>
            </a: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whose skin is rarely exposed to the sun</a:t>
            </a:r>
            <a:endParaRPr lang="en-AU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with very dark skin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with certain medical conditions, such as liver disease, kidney disease, cystic fibrosis, coeliac disease, inflammatory bowel disease, and those on epilepsy medicines.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and sun protection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that your children always use sunscreen, a hat and sunglasses when they go in the sun. This will protect them from cancer.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with very dark skin also need sun protection, especially because they might need a longer time in the sun to get enough vitamin D.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BDB4-B867-4986-9DE2-7E0376FA3E2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46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none" dirty="0">
                <a:effectLst/>
              </a:rPr>
              <a:t>How do I know if my children and I are getting enough vitamin D?</a:t>
            </a:r>
          </a:p>
          <a:p>
            <a:r>
              <a:rPr lang="en-AU" u="none" dirty="0">
                <a:effectLst/>
              </a:rPr>
              <a:t>Your doctor can give you and your children a blood test to check</a:t>
            </a:r>
            <a:r>
              <a:rPr lang="en-AU" u="none" strike="noStrike" dirty="0">
                <a:effectLst/>
              </a:rPr>
              <a:t> your </a:t>
            </a:r>
            <a:r>
              <a:rPr lang="en-AU" u="none" dirty="0">
                <a:effectLst/>
              </a:rPr>
              <a:t>vitamin D levels.</a:t>
            </a:r>
          </a:p>
          <a:p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doctor may recommend that you take tablets to get your vitamin D to a good level again. </a:t>
            </a:r>
          </a:p>
          <a:p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BDB4-B867-4986-9DE2-7E0376FA3E2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23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dirty="0"/>
              <a:t>Note to the facilitator: provide details of local health services.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BDB4-B867-4986-9DE2-7E0376FA3E2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38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FA1E-5B23-6AA1-02B4-D55406AE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A4A12-6BD5-D90C-8CBB-668109B7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A6D4-9161-45E4-B47F-F792FB08149A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68FA3-71CE-ED3A-175F-2C6EB261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CF0BB-90E1-3C3A-2C6D-5AFC0DEB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16FF-A350-4B9E-8ED6-4F409CBF64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01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062AE-DB0A-B443-75D2-48C9D06A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B8F5-5768-8C0A-0E41-00738AFA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BE3DA-AAE9-3EA7-E884-4D59F1F1B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1FA6D4-9161-45E4-B47F-F792FB08149A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7096D-02A5-3228-B88D-C1FF18CF9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50B67-7C5F-739B-B584-F1D2B9548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C16FF-A350-4B9E-8ED6-4F409CBF64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0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E22E4B-8FCE-AF16-1083-B6E9854D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importance </a:t>
            </a:r>
            <a:br>
              <a:rPr lang="en-AU"/>
            </a:br>
            <a:r>
              <a:rPr lang="en-AU"/>
              <a:t>of vitamin 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5A3CA-D404-B3BB-FBAB-60C60413CF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C6125C-3F61-9D92-6E07-8104CA82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E3045-B681-9EF3-FD40-DB81A9CF47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571E4D-4D9A-E725-F21B-9C67454B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AB3EE-1844-3935-91FB-D03C5AAAE1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CDB36-162A-21DE-294A-0433991F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/>
              <a:t>My body. My health.</a:t>
            </a:r>
            <a:br>
              <a:rPr lang="en-AU" sz="4000"/>
            </a:br>
            <a:r>
              <a:rPr lang="en-AU" sz="3600"/>
              <a:t>A health education toolkit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67507-3657-0601-F7EF-7A5940346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6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0B8F60-DFD0-7993-9FA8-1B98EA22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49F22-B380-870F-F735-13DDAA5F68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8D6C13-981F-1CFF-97D6-BE4DE0F9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2980C-FC51-5D12-BB62-093402F530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C3F973-8FC9-A83E-EF83-198030B7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5AF64-284D-F47E-272C-064EEE6CCE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3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BBD1C9-4182-2BC6-1073-9B423EC8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0E3AA-1F3B-9EC6-C05B-CF69A56F11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538B75-77ED-16FB-BAC7-82C500EB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A4DC3-2BCE-22E3-4A3B-A7CFBE8380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8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F2EBEC-77AA-AF9C-F9B1-F05E2508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tx1"/>
                </a:solidFill>
              </a:rPr>
              <a:t>Local services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E691A-7BC7-9CC3-1A42-E63DA2CDE2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572</Words>
  <Application>Microsoft Office PowerPoint</Application>
  <PresentationFormat>Widescreen</PresentationFormat>
  <Paragraphs>51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The importance  of vitamin D</vt:lpstr>
      <vt:lpstr>PowerPoint Presentation</vt:lpstr>
      <vt:lpstr>My body. My health. A health education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2</cp:revision>
  <dcterms:created xsi:type="dcterms:W3CDTF">2024-08-01T00:48:30Z</dcterms:created>
  <dcterms:modified xsi:type="dcterms:W3CDTF">2024-08-01T00:50:29Z</dcterms:modified>
</cp:coreProperties>
</file>