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61" autoAdjust="0"/>
  </p:normalViewPr>
  <p:slideViewPr>
    <p:cSldViewPr snapToGrid="0">
      <p:cViewPr varScale="1">
        <p:scale>
          <a:sx n="121" d="100"/>
          <a:sy n="121" d="100"/>
        </p:scale>
        <p:origin x="1776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660A-272E-42D2-9FED-D2959F028801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87662-0F3C-4B77-B9FA-D8313E2D8D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04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དེ་རིང་ང་ཚོས་ཚོར་སྣང་སྐྱིད་པོ་ཡོང་ཐབས་ཀྱི་སྐོར་བཤད་ཀྱི་ཡིན། ང་ཚོས་གཤམ་གསལ་གྱི་དོན་གནད་རྣམས་གླེང་གི་ཡིན།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སེམས་ཚོར་གྱི་རིགས་མི་འདྲ་བ་ཁག</a:t>
            </a: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ང་ཚོའི་སེམས་ཚོར་ལ་ཤུགས་རྐྱེན་ཐེབས་བྱེད་ཀྱི་རྐྱེན་ཁག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སེམས་ཚོར་གྱིས་ང་ཚོའི་འཚོ་བ་ལ་དོ་ཕོག་གང་འདྲ་སེ་གཏང་གི་ཡོད་པ།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སེམས་ཚོར་སྐྱིད་པོ་ཡོང་བར་ཕན་ཆ་ཡོད་པ་ཁག</a:t>
            </a:r>
          </a:p>
          <a:p>
            <a:endParaRPr lang="en-AU" sz="1200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དེ་རིང་འདིའི་སྐོར་ག་རེ་བྱས་ནས་བཤད་ཀྱི་ཡོད་རེད་ཟེར་ན།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མི་ལ་སེམས་ཚོར་འདྲ་མ་འདྲ་མི་འདྲ་མང་པོ་ཡོད་པ་རེད། དེ་སྐྱོན་མ་རེད།</a:t>
            </a:r>
            <a:endParaRPr lang="en-AU" sz="1200" strike="sngStrike" dirty="0"/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རང་གི་སེམས་ཀྱི་ཚོར་སྣང་སྐོར་སྤྱི་དང་། ལྷག་པར་སེམས་པ་སྐྱོ་དུས་དེའི་སྐོར་བཤད་རྒྱུ་ཁག་པོ་ཡོད་པ་རེད། ང་ཚོས་དེའི་རྒྱུ་མཚན་ག་རེ་ཡིན་པ་དང་། དེ་ལ་ཁྱེད་རང་གི་ངོས་ནས་བྱེད་ཐབས་ག་རེ་ཡོད་མེད་སྐོར་བཤད་ཀྱི་ཡིན།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གནས་དོན་འདིའི་ཐད་ཁྱེད་རང་ཁེར་རྐྱང་མ་རེད། གཞན་གྱི་རོགས་རམ་ཐོབ་ཐུབ་ཀྱི་རེད། ང་ཚོས་སུས་ཁྱེད་ལ་རོགས་རམ་བྱེད་ཐུབ་མིན་སྐོར་ཡང་བཤད་ཀྱི་ཡིན།</a:t>
            </a:r>
          </a:p>
          <a:p>
            <a:pPr marL="174683" indent="-174683">
              <a:buFont typeface="Arial" panose="020B0604020202020204" pitchFamily="34" charset="0"/>
              <a:buChar char="•"/>
            </a:pPr>
            <a:endParaRPr lang="en-AU" sz="1200" dirty="0"/>
          </a:p>
          <a:p>
            <a:pPr rtl="0"/>
            <a:r>
              <a:rPr lang="bo-CN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endParaRPr lang="bo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defTabSz="931641" rtl="0">
              <a:defRPr/>
            </a:pP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ཚོགས་ཐེངས་འདི། གཙོ་བོ་ང་ཚོ་སེམས་པ་སྡུག་དུས་དང་རོགས་རམ་མཁོ་དུས་ཐབས་བྱུས་ག་རེ་ཡོད་མེད་སྐོར་ལ་དོ་སྣང་བྱ་རྒྱུ་ཡིན། </a:t>
            </a:r>
          </a:p>
          <a:p>
            <a:pPr defTabSz="931641" rtl="0">
              <a:defRPr/>
            </a:pP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དེར་བརྟེན་ཚོགས་ཁང་ནང་། རིག་གཞུང་འདྲ་མིན་གྱི་མྱོང་ཚོར་དང་། སེམས་ཚོར་གྱི་སྐོར་ཉན་བཤད་བྱེད་རྒྱུར་དཀའ་ངལ་ཡོད་པ་རྣམས་ངོས་འཛིན་ཁས་ལེན་བྱེད་དགོས་པ་གལ་ཆེན་པོ་རེད། ཡིན་ན་ཡང་། ཚོགས་ཐེངས་འདི། བློ་འདྲི་ལམ་སྟོན་(counselling)གྱི་ཚོགས་ཐེངས་ཤིག་ཏུ་བསྒྱུར་མི་རུང་།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20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སྔོན་མ་བྱེད་རྒྱུར་དགའ་པོ་དང་། བྱས་ན་སྐྱིད་པོ་ཡོང་བའི་བྱེད་སྒོ་དེ་ཚོ་དྲན་གསོ་བྱོས། དེ་ཚོ་ཡང་བསྐྱར་བྱེད་འགོ་ཚུགས། </a:t>
            </a:r>
          </a:p>
          <a:p>
            <a:endParaRPr lang="en-AU" sz="1200" b="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ཁྱེད་རང་གིས་བྱེད་ཐུབ་པའི་དཔེ་མཚོན་འགའ་གཤམ་གསལ།:</a:t>
            </a:r>
            <a:endParaRPr lang="en-US" sz="1200" b="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ས་གནས་ཀྱི་ཁྲོམ་གཞུང་ལ་འཆམ་འཆམ།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རང་དང་ལུང་པ་གཅིག་པའི་བུད་མེད་ཀྱི་ཚོགས་པ་འཚོལ་བ།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རླུང་སྦྱོང་ངམ་ཡོ་ག་རྩེ་བ།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ཚེམ་བུ་རྒྱག་པའམ། ལག་ཤེས་ཀྱི་ལས་ཀ་བྱེད་པ།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ལྡུམ་རའི་ནང་ལ་ལས་ཀ་བྱེད་པ།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རྐང་འཁོར་བཞོན་པ།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སྒོམ་རྒྱག་པའམ་སྨོན་ལམ་འདོན་པ།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དམིགས་བསལ་དུས་ཆེན་སྐབས་སུ་མི་དང་ཐུག་འཕྲད་བྱེད་པ།</a:t>
            </a:r>
            <a:endParaRPr lang="en-US" sz="1200" dirty="0"/>
          </a:p>
          <a:p>
            <a:endParaRPr lang="en-US" sz="1200" dirty="0"/>
          </a:p>
          <a:p>
            <a:pPr rtl="0"/>
            <a:r>
              <a:rPr lang="bo-CN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endParaRPr lang="bo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ཁྱེད་རང་གིས་སེམས་ཁམས་སྐྱིད་པོ་ཡོང་ཆེད་སྔོན་ཆད་ག་རེ་བྱས་པའམ། ད་ལྟ་ག་རེ་བྱེད་བཞིན་ཡོད་པའི་དཔེ་མཚོན་ཚོགས་ཆུང་ནང་བཤད་དེ། གྲོས་སྡུར་འགོ་འཛུགས་གནང་ན་ཡག་པོ་ཡོང་།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78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bo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ལུས་སྦྱོང་དང་། གཉིད། བདེ་ཐང་གི་ཟས་རིགས་བཅས་ཀྱིས་ཁྱེད་ཀྱི་ལུས་སེམས་གཉིས་ཐང་པོར་གནས་པར་ཕན།</a:t>
            </a:r>
            <a:endParaRPr lang="en-US" sz="1200" b="1" strike="sngStrike" baseline="0" dirty="0"/>
          </a:p>
          <a:p>
            <a:pPr defTabSz="931641">
              <a:defRPr/>
            </a:pPr>
            <a:endParaRPr lang="en-US" sz="1200" b="1" baseline="0" dirty="0"/>
          </a:p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ལུས་སྦྱོང་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ཉིན་རེར་སྐར་མ་ ༣༠ བྱས་ན། ཁྱེད་ཀྱི་ལུས་སེམས་གཉིས་ཐང་པོར་གནས་པར་ཕན། ལུས་སྦྱོང་བྱས་ན། གཟུགས་པོའི་ནང་རྫས་འགྱུར་དངོས་པོ་བཟང་པོ་མང་པོ་ཐོན་ཏེ། དེས་ཁྱེད་རང་གི་སྣང་བ་སྐྱིད་དུ་གཏོང་ཐུབ།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དཔེར་ན།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གལ་སྲིད་ཐུབ་ན། སྣུམ་འཁོར་གཏོང་བའམ་སྤྱི་པའི་འགྲིམས་འགྲུལ་ནང་མ་སོང་བར། ཚོང་ཁང་དུ་གོམ་པ་བརྒྱབ་ནས་སོང་།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བབ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་ཚུགས་གཅིག་གཉིས་ཀྱི་སྔོན་དུ་བབས་པའམ། སོ་སོའི་སྣུམ་འཁོར་ཐག་རིང་ཙམ་ལ་ཞོག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རང་ལ་དགོས་པའི་ཅ་དངོས་མི་གཞན་ལ་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ཤུགསདང་མ་བརྗོད་པར། སོ་སོས་ཡར་ལངས་ནས་ལེན།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ཕྲུ་གུ་དང་མཉམ་དུ་རྩེད་མོ་རྩེས།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ལུས་སྦྱོང་དང་ལུས་རྩལ་སྤྲོ་སྐྱིད་ཁང་བཙལ་ནས་ཚོད་ལྟ་བྱོས།</a:t>
            </a:r>
          </a:p>
          <a:p>
            <a:pPr marL="465821" lvl="1" defTabSz="931641">
              <a:defRPr/>
            </a:pPr>
            <a:endParaRPr lang="en-US" sz="1200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གཉིད་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ཆུ་ཚོད་ ༧ ནས་ ༨ བར་ཉལ་ན། སེམས་ཚོར་ཇེ་བདེ་དང་། ལུས་ཤུགས་ཇེ་ཆེ། བསམ་བློ་ཇེ་གསལ་དུ་གཏོང་ཐུབ།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གལ་སྲིད་ཁྱེད་རང་སེམས་ཁྲལ་ལངས་པ་དང་སེམས་པ་སྐྱོ་ན། གཉིད་ཁུག་ཁག་པོ་རེད།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གཉིད་ཁུག་རྒྱུར་དཀའ་ངལ་འདུག་ན་གཤམ་གསལ་ལྟར་བྱོས།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དགོང་ལྟར་དུས་ཚོད་གཅིག་མཚུངས་ལ་ཉལ་བ་དང་། ཉིན་ལྟར་དུས་ཚོད་གཅིག་མཚུངས་ལ་ལོངས།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མ་ཉལ་གོང་དུ་གཟུགས་པོ་ཁྲུས།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མ་ཉལ་གོང་དུ་བཏུང་བྱ་དྲོད་འཇམ་ཞིག་ཐུངས། ཡིན་ན་ཡང་མངར་ཆ་དང་རྫས་ཁཱ་ཧྥིན་(caffeine)ཡོད་པ་མ་ཐུངས།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དབུགས་སྦྱོང་ཐེངས་ཁ་ཤས་བྱེད་པའམ་སྒོམ་རྒྱོབ།</a:t>
            </a:r>
            <a:endParaRPr lang="en-US" sz="1200" strike="sngStrike" baseline="0" dirty="0"/>
          </a:p>
          <a:p>
            <a:pPr rtl="0"/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གལ་སྲིད་ཁྱེད་རང་གཉིད་ཁུག་གི་མི་འདུག་ན། ཡར་ལངས་ཏེ་སོ་སོས་དགའ་མོས་ཡོད་པའི་བྱེད་སྒོ་ཞིག་སྐར་མ་ ༣༠ རིང་བྱས་ཏེ། ཡང་བསྐྱར་གཉིད་ཁུག་ཐབས་བྱོས།</a:t>
            </a:r>
          </a:p>
          <a:p>
            <a:endParaRPr lang="en-US" sz="1200" baseline="0" dirty="0"/>
          </a:p>
          <a:p>
            <a:pPr rtl="0"/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ནུས་ཤུགས་ཇེ་ཆེ་དང་སེམས་ཚོར་ཇེ་བཟང་དུ་གཏོང་ཆེད། བདེ་ཐང་གི་ཟས་རིགས་ཟོ། གཤམ་གསལ་དཔེ་མཚོན་གྱི་ཟས་རིགས་ཟོ།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ཤ་དང་། ཉ་ཤ། སྒོ་ང་། ཏོའོ་ཕུ།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ཚལ་དང་ཤིང་འབྲས།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འབྲས་དང་། བག་ལེབ། འབྲུ་རིགས། ཐུག་པ་པ་སེ་ཊ(pasta) རྩིང་གྲོ་ཀུ་སེ་ཀུ་སེ་(couscous)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འོ་མ་དང་། ཕྱུར་བ། ཞོ།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ཕན་ཆ་ཡོད་པའི་ཞག་ཚི་དཔེར་ན། ཨ་ཝ་ཁ་དྲོ་(avocado)དང་། ཨོ་ལིབ་སྣུམ། ཚི་གུའི་ནང་སྙིང་།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ཆུ་མང་པོ།</a:t>
            </a:r>
            <a:endParaRPr lang="bo-CN" sz="1200" b="0" i="0" u="none" strike="noStrike" baseline="0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འཚིག་ཇ་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དང་། ཀོ་ལ་(cola) མངར་ཆ་ཤིན་ཏུ་མང་བའི་བཏུང་བྱས། ཁྱེད་ཀྱི་འཕྲོད་བསྟེན་ལ་གནོད་ཚབས་ཡོང་གི་ཡོད། བཏུང་བྱ་དེ་རིགས་ཉུང་ཙམ་ཐུངས། ཆང་རག་དང་མྱོས་རྫས་མ་བསྟེན། འདི་ཚོའི་གནོད་ཚབས་སྐོར་ཤེས་འདོད་ཡོད་ཚེ། ཁྱེད་ཀྱི་སྨན་པས་རོགས་པ་བྱེད་ཐུབ། </a:t>
            </a:r>
          </a:p>
          <a:p>
            <a:endParaRPr lang="en-AU" sz="1200" dirty="0"/>
          </a:p>
          <a:p>
            <a:pPr rtl="0"/>
            <a:r>
              <a:rPr lang="bo-CN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མཐུན་སྦྱོར་བའི་དྲི་བ།</a:t>
            </a:r>
            <a:endParaRPr lang="bo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རང་ཡུལ་དུ། ཁྱེད་རང་གིས་ལུས་སྦྱོང་མང་བ་བྱེད་ཀྱི་ཡོད་དམ། གཉིད་ལེགས་པ་ཁུག་གི་ཡོད་དམ། ཟས་ལེགས་པ་བཟའ་གི་ཡོད་དམ།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355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གལ་ཏེ་རང་ངོས་ནས་བྱེད་སྒོ་སྤེལ་བའམ། ས་གནས་སྡེ་ཁུལ་གྱི་ཚོགས་པའི་བྱེད་སྒོར་ཞུགས་ན། དེས་རང་གི་སེམས་ཚོར་སྔར་བས་སྐྱིད་པ་དང་། བཟང་ཆ་ལྡན་པ་ཡོང་བར་ཕན་ཐོགས་བྱེད་ཐུབ།</a:t>
            </a:r>
          </a:p>
          <a:p>
            <a:pPr rtl="0"/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གཞན་ཡང་ཁྱེད་ཀྱིས་གཤམ་གསལ་ཁག་བྱེད་ཐུབ།</a:t>
            </a:r>
            <a:endParaRPr lang="en-US" sz="1200" b="1" i="0" baseline="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ལག་རྩལ་གསར་པ་སྦྱོང་བའམ། སྔར་དང་མི་འདྲ་བ་ཞིག་ཚོད་ལྟ་བྱེད་པ།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གྲོགས་མོ་གསར་པ་བསྒྲིག་པ།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གཞན་ལ་རོགས་ཕན་བྱེད་པ།</a:t>
            </a: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རྩེད་འཇོར་རོལ་བ།</a:t>
            </a:r>
          </a:p>
          <a:p>
            <a:endParaRPr lang="en-US" sz="1200" b="0" i="0" strike="noStrike" baseline="0" dirty="0"/>
          </a:p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གལ་སྲིད་ཁྱེད་རང་འཚབ་པའམ་ཞེད་ན། ག་ལེར་འགོ་འཛུགས་བྱོས་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ཚོགས་པ་འཛིན་སྐྱོང་བྱེད་མཁན་ལ་ཚོགས་པའི་ལས་དོན་སྐོར་སྐད་ཆ་འདྲི་བ་དང་། རང་ཉིད་ལ་ལྟ་སྐྱོང་ཡོང་བའི་རེ་བ་ཞུས།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ཚོགས་པའི་ནང་སོང་སྟེ། གཞན་གྱི་སྐད་ཆར་ཉོན། ཁྱེད་རང་གི་ངོས་ནས་སྐད་ཆ་ཡིན་གཅིག་བཤད་དགོས་མ་རེད།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ཚོད་ལྟ་བྱེད། གལ་སྲིད་མ་དགའ་ན། ག་དུས་ཡིན་རུང་མཚམས་གཞག་ཆོག་གི་རེད།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སོ་སོའི་གྲོགས་མོའམ་ནང་མི་རང་དང་མཉམ་དུ་ཡོང་རོགས་བརྗོད། </a:t>
            </a:r>
          </a:p>
          <a:p>
            <a:pPr defTabSz="931641">
              <a:defRPr/>
            </a:pPr>
            <a:endParaRPr lang="en-AU" sz="1200" i="0" strike="noStrike" dirty="0"/>
          </a:p>
          <a:p>
            <a:pPr defTabSz="931641" rtl="0"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སྡེ་ཁུལ་གྱི་ཚོགས་པ་འཚོལ་ས་གཤམ་གསལ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སྡེ་ཁུལ་གྱི་སྤྱི་ཁང་། </a:t>
            </a:r>
            <a:r>
              <a:rPr lang="en-US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N</a:t>
            </a: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eighbourhood </a:t>
            </a:r>
            <a:r>
              <a:rPr lang="en-US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H</a:t>
            </a: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ouses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སྡེ་ཁུལ་གྱི་ལྟེ་གནས་ཁང་།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ས་གནས་ཀྱི་སློབ་གྲྭ།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ལུས་རྩལ་སྤྲོ་སྐྱིད་ཁང་དང་ལྟེ་གནས་ཁང་།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རིག་གཞུང་གི་ཚོགས་པ་ཁག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ཆོས་ལུགས་ཀྱི་སྒྲིག་འཛུགས་ཁག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ས་གནས་ཀྱི་ཚགས་པར་ནང་། ས་གནས་སོ་སོའི་ཚོགས་པའི་སྐོར་བཀོད་ཡོད་པ་རེད།</a:t>
            </a:r>
            <a:endParaRPr lang="en-US" sz="1200" b="0" i="0" baseline="0" dirty="0"/>
          </a:p>
          <a:p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995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སྡུག་བསྔལ་གྱི་སེམས་ཚོར་ནི་འཚོ་བའི་ཆ་ཤས་ཤིག་རེད། ཡིན་ནའང་། སྡུག་བསྔལ་གྱི་སེམས་ཚོར་མཚམས་མ་ཆད་ཚེ། དེ་དཀའ་ངལ་ཞིག་ཆགས་སྲིད། 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ཁྱེད་རང་རྒྱུན་མཐུད་དེ་སེམས་ཁྲལ་ལངས་པ་དང་། ཁོང་ཁྲོ་ཟ་བ། ཞེད་སྣང་ལངས་པ། སེམས་སྐྱོ་བ་བཅས་བྱུང་ན། སྨན་པ་བསྟེན་དགོས། </a:t>
            </a:r>
            <a:endParaRPr lang="en-US" sz="1200" b="1" dirty="0"/>
          </a:p>
          <a:p>
            <a:endParaRPr lang="en-US" sz="1200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སྨན་པས་ག་རེ་བྱེད་ཀྱི་རེད།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སྨན་པས་ཁྱེད་རང་གི་སེམས་ཚོར་སྐོར་འགྲེལ་བཤད་བྱེད་འཇུག་གི་རེད།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སྨན་པས་ཁྱེད་རང་གི་ལུས་ཁམས་ལ་ནད་ཡོད་མེད་བརྟག་དཔྱད་གནང་གི་རེད།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གལ་སྲིད་སྨན་པས། ཁྱེད་རང་གི་སྡུག་བསྔལ་གྱི་སེམས་ཚོར་ལ་རོགས་སྐྱོར་དགོས་ས་རེད་དགོངས་ན། ཁོང་གིས་ཁྱེད་རང་ལ་སྨན་བཅོས་ཀྱི་གདམ་ཀ་ག་རེ་ཡོད་མེད་གསུང་གི་རེད།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གལ་ཏེ་ཁྱེད་ལ་སྨན་བཅོས་བྱང་བུ་ཡོད་ན། སྨན་པ་བསྟེན་པར་རིན་པ་ཉུང་ངུ་ལས་སྤྲོད་མི་དགོས་པའམ་རྩ་བ་ནས་སྤྲོད་མི་དགོས།</a:t>
            </a:r>
            <a:endParaRPr lang="en-US" sz="1200" dirty="0"/>
          </a:p>
          <a:p>
            <a:endParaRPr lang="en-US" sz="1200" b="1" dirty="0"/>
          </a:p>
          <a:p>
            <a:pPr rtl="0"/>
            <a:r>
              <a:rPr lang="bo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ཁྱེད་ཀྱི་ཇི་ལྟར་སྨན་པ་བསྟེན་ཏེ་ཉམས་མྱོང་བཟང་པོ་ཞིག་ཐོབ་ཐུབ་བམ།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ཐུག་འཕྲད་དུས་ཚོད་བཟོ་དུས། སྨན་པ་བུད་མེད་ཅིག་དགོས་ཡོད་ཞུས།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རང་སྐད་བརྒྱུད་གོ་བརྡ་ཡག་པ་སྤྲོད་ཐུབ་ཀྱི་ཡོད་ན། ཐུག་འཕྲད་དུས་ཚོད་བཟོ་དུས་སྐད་སྒྱུར་ཞིག་དགོས་ཡོད་ཞུས།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སྨན་པ་བསྟེན་པར་འགྲོ་དུས་རོགས་སྐྱོར་བྱེད་མཁན་ཞིག་མཉམ་དུ་ཁྲིད།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སྨན་པས་ག་རེ་གསུངས་པ་རྣམས་མ་བརྗེད་པའི་ཆེད་དུ་བརྗེད་ཐོ་བྲིས།</a:t>
            </a:r>
            <a:endParaRPr lang="en-US" sz="1200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532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ཁྱེད་རང་གལ་ཆེན་པོ་རེད། ཁྱེད་རང་གི་འཕྲོད་བསྟེན་གལ་ཆེན་པོ་རེད། རོགས་རམ་དགོས་པའི་རེ་བ་བཏོན་ན་འགྲིག</a:t>
            </a:r>
            <a:endParaRPr lang="en-US" sz="1200" b="1" dirty="0"/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རོགས་རམ་གནང་རོགས་ཞུ་རྒྱུ་དང་། རོགས་རམ་གང་ནས་ཞུ་དགོས་མིན་ཤེས་རྒྱུ་དེ་ཁག་པོ་རེད། ཁྱེད་རང་ངོ་ཚ་སྣང་ཡོང་སྲིད་པ་རེད།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འོན་ཀྱང་། ཁྱེད་ལ་དགོས་མཁོའི་རོགས་སྐྱོར་ཐོབ་ཐབས་བྱེད་ཐུབ་མཁན་གྱི་མི་མང་པོ་ཡོད་རེད། </a:t>
            </a:r>
            <a:endParaRPr lang="en-US" sz="1200" dirty="0"/>
          </a:p>
          <a:p>
            <a:pPr defTabSz="931641">
              <a:defRPr/>
            </a:pPr>
            <a:endParaRPr lang="en-AU" sz="1200" b="1" dirty="0"/>
          </a:p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ཁྱེད་རང་གིས་སུ་ལ་རེ་བ་ཞུ་འོས་སམ། 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སྡེ་ཁུལ་སྤྱི་པའི་འཕྲོད་བསྟེན་སྨན་ཞབས་སམ། སྤྱི་ཚོགས་ཞབས་ཞུ་བ།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རང་གིས་ཡིད་ཆེས་བྱེད་སའི་ཆོས་ལུགས་སམ་སྡེ་ཁུལ་མཐུན་ཚོགས་ཀྱི་འགོ་ཁྲིད།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རང་གི་ནང་མིའམ། གྲོགས་མོ། ཁྱིམ་མཚེས། ཡང་ན་རང་གིས་ཡིད་ཆེས་བྱེད་སའི་སྡེ་ཁུལ་གྱི་མི།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ཁྱེད་རང་གི་སྨན་པས་ཞབས་ཞུ་གང་དག་ཡོད་པ་དང་ཁྱེད་ལ་འཚམས་པ་གང་ཡིན་པ་ཤེས་རྟོགས་ཡོད་པ་རེད།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སྐད་སྒྱུར་བས་ཀྱང་ཁྱེད་ལ་རོགས་རམ་ཐུབ་ངེས་ཀྱི་ཞབས་ཞུ་ཚོགས་པ་དང་མི་སྣ་ཆ་རྒྱུས་ཡོད་སྲིད་པ་རེད།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བློ་འདྲི་སློབ་སྟོན་པ།(counsellor) འདི་བསྟེན་པར་སྤྱི་ཁྱབ་སྨན་པའི་(GP)ངོས་སྦྱོར་དགོས་སྲིད།</a:t>
            </a:r>
          </a:p>
          <a:p>
            <a:pPr marL="174683" indent="-174683" defTabSz="931641">
              <a:buFont typeface="Arial" panose="020B0604020202020204" pitchFamily="34" charset="0"/>
              <a:buChar char="•"/>
              <a:defRPr/>
            </a:pPr>
            <a:endParaRPr lang="en-AU" sz="1200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ཨོ་སི་ཊོ་ལི་ཡའི་ནང་། སྡུག་བསྔལ་གྱི་སེམས་ཚོར་ཡོད་པའི་མི་ཚོས། ཆེད་སྦྱོང་ཡོད་པའི་རོགས་སྐྱོར་ལས་བྱེད་པར་སྐད་ཆ་ཤོད་པ་དེ་རྒྱུན་ལྡན་རེད།  </a:t>
            </a:r>
            <a:endParaRPr lang="en-AU" sz="1200" u="sng" dirty="0"/>
          </a:p>
          <a:p>
            <a:pPr marL="0" indent="0" defTabSz="931641">
              <a:buFont typeface="Arial" panose="020B0604020202020204" pitchFamily="34" charset="0"/>
              <a:buNone/>
              <a:defRPr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39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རང་ལ་གཅེས་སྐྱོང་གི་གོམ་པ་དང་པོ་སྤོ་རྒྱུ་དེ་དཀའ་ཚེགས་ཆེ་ཤོས་ཆགས་སྲིད་པ་རེད། 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བུད་མེད་ཚོས་རང་གིས་རང་ལ་གཅེས་སྐྱོང་མ་བྱས་གོང་། རྒྱུན་དུ་དང་པོ་རང་གི་ནང་མི་དང་། མི་གཞན་ལ་གཅེས་སྐྱོང་བྱེད་ཀྱི་ཡོད་པ་རེད། 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འོན་ཀྱང་། གལ་སྲིད་ཁྱེད་རང་གིས་ཁྱེད་རང་ལ་གཅེས་སྐྱོང་བྱས་ན། ཁྱེད་རང་གི་ནང་མི་ལ་ཡང་གཅེས་སྐྱོང་བྱེད་ཀྱི་ཡོད་པ་རེད། </a:t>
            </a:r>
          </a:p>
          <a:p>
            <a:pPr defTabSz="931641">
              <a:defRPr/>
            </a:pPr>
            <a:endParaRPr lang="en-AU" sz="1200" dirty="0"/>
          </a:p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ཆུང་ཆུང་ཞིག་གིས་ཁྱད་པར་ཆེན་པོ་བཟོ་སྲིད་པས། འགོ་འཛུགས་ག་ལེར་བྱོས།</a:t>
            </a:r>
            <a:endParaRPr lang="en-AU" sz="1200" dirty="0"/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གལ་སྲིད་དེ་དཀའ་ངལ་ཆེན་པོ་རེད་འདུག་དྲན་ན། གཞན་ལ་རོགས་པ་གནང་རོགས་ཞུས། </a:t>
            </a:r>
          </a:p>
          <a:p>
            <a:pPr defTabSz="931641">
              <a:defRPr/>
            </a:pPr>
            <a:endParaRPr lang="en-AU" sz="1200" dirty="0"/>
          </a:p>
          <a:p>
            <a:pPr defTabSz="931641" rtl="0">
              <a:defRPr/>
            </a:pPr>
            <a:r>
              <a:rPr lang="bo" sz="1200" b="1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རང་གི་གྲོགས་མོར་སྐད་ཆ་ཤོད་པ་ཇི་བཞིན། རང་གིས་རང་ལ་བྱམས་བརྩེའི་ངང་སྐད་ཆ་ཤོད། </a:t>
            </a:r>
          </a:p>
          <a:p>
            <a:pPr defTabSz="931641" rtl="0">
              <a:defRPr/>
            </a:pPr>
            <a:r>
              <a:rPr lang="bo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ཁྱེད་རང་གིས། བདེ་པོ་མེད་པའི་རང་གི་གྲོགས་མོ་དང་ཕྲུ་གུར་ག་རེ་ལབ་ཀྱི་ཡོད། ཁྱེད་རང་གིས་དེ། རང་ལ་ལབ་ཐུབ་ས་རེད་དམ། </a:t>
            </a:r>
          </a:p>
          <a:p>
            <a:pPr defTabSz="931641"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54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བདེ་པོ་མེད་པའི་མི་གཞན་དག་ལ་རོགས་པ་བྱས་ཆོག་གི་རེད།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བུད་མེད་སྤྱི་དང་། ལྷག་པར་དུ་ལུང་པ་གསར་པར་སྤོས་ཡོང་མཁན་བུད་མེད་ཚོར་འཚོ་བའི་ནང་རྒྱུན་དུ་དཀའ་ངལ་གཅིག་མཚུངས་ཡོད་པ་རེད།</a:t>
            </a:r>
            <a:endParaRPr lang="en-US" sz="1200" b="0" strike="sngStrike" dirty="0"/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བུད་མེད་སེམས་ཚོར་བདེ་པོ་མེད་པའམ་དཀའ་ངལ་གྱི་དུས་ཚོད་འགྲིམ་བཞིན་པ་དེ་འདྲ་ཆ་རྒྱུས་ཡོད་སྲིད་པ་རེད།    </a:t>
            </a:r>
            <a:endParaRPr lang="en-US" sz="1200" b="1" dirty="0"/>
          </a:p>
          <a:p>
            <a:endParaRPr lang="en-US" sz="1200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ཁོང་ཚོར་བདེ་འཚམས་ཡིན་མིན་སྐད་ཆ་དྲིས།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ཐ་ན་ཁྱེད་རང་གིས་ཁོང་ཚོའི་དཀའ་ངལ་སེལ་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ཐུབ་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ནའང་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། ཁྱེད་རང་གིས་ཁོང་ཚོར་སེམས་ཁུར་ཡོད་པ་ཤེས་སུ་ཆུག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མི་གཞན་ལ། སོ་སོས་ཡིད་ཆེས་ཡོད་སའི་མི་ལ་སྐད་ཆ་བཤད་རྒྱུའི་སྐུལ་ལྕག་བྱོས།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ཁྱེད་རང་གིས་རོགས་རམ་ཇི་ལྟར་ཞུ་དགོས་མིན་སྐོར་སྐད་ཆ་དྲིས། དཔེར་ན། ཁྱེད་རང་གིས་མི་དེ་དང་མཉམ་དུ་འཆམ་འཆམ་ལ་འགྲོ་བའམ། ཁྱིམ་དུ་འགྲོ་བ། ཉོ་ཆ་རྒྱག་པ། ཁོང་ཚོའི་ཕྲུ་གུར་དུས་ཐུང་རིང་ལྟ་སྐྱོང་བྱེད་པ་ལྟ་བུ། </a:t>
            </a:r>
          </a:p>
          <a:p>
            <a:endParaRPr lang="en-US" sz="1200" b="0" strike="sngStrike" dirty="0"/>
          </a:p>
          <a:p>
            <a:pPr rtl="0"/>
            <a:r>
              <a:rPr lang="bo-CN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endParaRPr lang="bo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ཚོགས་ཆུང་ནང་། གྲོགས་མོའམ་ནང་མི་ཞིག་སེམས་པ་སྐྱིད་པོ་མེད་དུས། ག་རེ་བཤད་དགོས་མིན་སྐོར་ལ་བསམ་བློ་གཏོང་དུ་ཆུག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146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709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-CN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མཐུན་སྦྱོར་བས་ཐུགས་སྣང་དགོས་པ།</a:t>
            </a:r>
            <a:endParaRPr lang="bo" sz="1200" b="1" i="1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ས་གནས་ཀྱི་ཞབས་ཞུའི་ལས་ཁུངས་ཁག་གི་སྐོར་གནས་ཚུལ་མཁོ་སྤྲོད་གནང་།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55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33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00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67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སེམས་ཚོར་ཟེར་ན་ག་རེ་རེད།</a:t>
            </a:r>
            <a:endParaRPr lang="en-US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སེམས་ཚོར་ནི། འཚོ་བའི་ཁྲོད་དུ་བྱུང་བའི་གནས་ཚུལ་ཐད་རང་ངོས་ནས་ཡ་ལན་བྱེད་སྟངས་ཤིག་རེད།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དཔེར་ན། རང་ཉིད་རང་གི་ནང་མི་དང་ཁ་བྲལ་དུས། སེམས་སྐྱོ་བ་དང་སེམས་ཁྲལ་ལངས་པ་ལྟ་བུ་ཡིན། འོན་ཀྱང་། ཡུན་རིང་མ་ཐུག་པའི་གྲོགས་མོ་ཞིག་དང་ཐུག་དུས། དགའ་ཚོར་ཧ་ཅང་ཆེན་པོ་བྱུང་བ་ཡིན། </a:t>
            </a:r>
          </a:p>
          <a:p>
            <a:endParaRPr lang="en-US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སེམས་ཚོར་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བདེ་བ་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མང་པོ་ཡོད་པ་དཔེར་ན།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བདེ་སྐྱིད།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བརྩེ་བ།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དགའ་བ།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སྤྲོ་བ།</a:t>
            </a:r>
          </a:p>
          <a:p>
            <a:pPr marL="465821" lvl="1"/>
            <a:endParaRPr lang="en-US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སེམས་ཚོར་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སྡུག་བསྔལ་བ་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མང་པོ་ཡོད་པ་དཔེར་ན།: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སྐྱོ་བ།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ཁྲོ་བ།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ཁེར་གདུང་།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ཞེད་སྣང་།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སེམས་ཁྲལ། </a:t>
            </a:r>
          </a:p>
          <a:p>
            <a:endParaRPr lang="en-US" sz="1200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བྱ་དངོས་གང་དང་གང་གིས་ཁྱེད་ཀྱི་སེམས་ཚོར་ལ་ཤུགས་རྐྱེན་ཐེབས་ཀྱི་རེད།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ཁྱེད་ཀྱི་སེམས་ཚོར་ལ་ཤུགས་རྐྱེན་ཐེབས་བྱེད་ཀྱི་བྱ་དངོས་ཧ་ཅང་མང་པོ་ཡོད། དཔེར་ན།: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འདས་པའི་དུས་སུ་གནས་ཚུལ་ག་རེ་བྱུང་བ།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ད་ལྟ་རང་གི་འཚོ་བ་གང་འདྲ་ཡིན་པ།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རང་ཉིད་ཇི་ཙམ་གྱིས་བདེ་ཐང་ཡིན་པ།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རང་གི་གྲོགས་མོ་དང་ནང་མི་ཐུག་མང་ལོད།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52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གནས་ཚུལ་གང་དང་གང་གིས་ཁྱེད་རང་ལ་སྡུག་བསྔལ་གི་སེམས་ཚོར་བཟོ་གི་རེད།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ཁྱེད་རང་གི་སེམས་སྐྱོ་བ་དང་ངལ་བ། ཁོང་ཁྲོ་ལངས་པ། ཞེད་པ་བཅས་ཀྱི་རྐྱེན་རྩ་བྱེད་མཁན་གྱི་བྱ་དངོས་མང་པོ་ཡོད་པ་དཔེར་ན།  </a:t>
            </a:r>
            <a:endParaRPr lang="en-AU" sz="1200" dirty="0">
              <a:latin typeface="+mn-lt"/>
            </a:endParaRP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ལུང་པ་གསར་པ་དང་དེའི་རིག་གཞུང་ལ་ཆ་རྒྱུས་མེད་པར་བརྟེན། ཚང་མ་ཁྱད་མཚར་དང་། མི་འདྲ་བ། ཧ་གོ་ཁག་པོ་ཡིན་པའི་ཚོར་སྣང་བྱུང་བ།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ཨིན་སྐད་བཤད་མི་ཐུབ་པ་དང་གོ་མི་ཐུབ་པ། 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གཅིག་པུར་ལུས་པ།</a:t>
            </a:r>
            <a:endParaRPr lang="en-AU" sz="1200" strike="sngStrike" dirty="0">
              <a:solidFill>
                <a:srgbClr val="C00000"/>
              </a:solidFill>
              <a:highlight>
                <a:srgbClr val="FF0000"/>
              </a:highlight>
              <a:latin typeface="+mn-lt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འཁྲིས་ལ་ནང་མི་དང་གྲོགས་མོ་མེད་པ།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དངུལ་ལྡང་ངེས་མེད་པ།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སྡོད་ཁང་རག་རྒྱུར་དཀའ་ངལ་འཕྲད་པ།</a:t>
            </a:r>
            <a:endParaRPr lang="en-AU" sz="1200" strike="sngStrike" dirty="0">
              <a:latin typeface="+mn-lt"/>
            </a:endParaRP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ལས་ཀ་མེད་པའམ། ལས་ཀ་རག་རྒྱུར་དཀའ་ངལ་འཕྲད་པ།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རྩུབ་སྤྱོད་དང་བརྙས་བཅོས་ཀྱི་འབྲེལ་ལམ་ནང་ཚུད་པ། ཨོ་སི་ཊོ་ལི་ཡའི་ནང་། རྩུབ་སྤྱོད་བྱས་ཆོག་གི་མ་རེད།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འདས་པའི་དུས་སུ་རང་དང་རང་གི་ནང་མི་རྣམས་ལ་དཀའ་ཚེགས་ཆེ་བའི་གནས་ཚུལ་འཕྲད་པ།</a:t>
            </a:r>
            <a:endParaRPr lang="en-US" sz="1200" b="1" dirty="0">
              <a:latin typeface="+mn-lt"/>
            </a:endParaRPr>
          </a:p>
          <a:p>
            <a:pPr defTabSz="931641">
              <a:defRPr/>
            </a:pPr>
            <a:endParaRPr lang="en-US" sz="1200" dirty="0">
              <a:latin typeface="+mn-lt"/>
            </a:endParaRPr>
          </a:p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སྡུག་བསྔལ་གྱི་སེམས་ཚོར་ནི་འཚོ་བའི་ཆ་ཤས་ཤིག་རེད་དེ། རང་ལ་སེམས་ཚོར་དེ་ཚོ་བྱུང་དུས་དོ་སྣང་བྱ་དགོས་པ་གལ་ཆེན་པོ་རེད། གང་ཡིན་ཟེར་ན། རང་གི་རང་ལ་ལྟ་སྐྱོང་བྱས་ཆོག་གི་རེད། 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མཚམས་རེ། སེམས་ཁྲལ་དང་། ཞེད་སྣང་། སེམས་ངལ། སྐྱོ་སྣང་ལྟ་བུའི་སེམས་ཚོར་ལ་བརྟེན་ནས། རང་གི་མི་ཚེའི་ནང་གནས་ཚུལ་ག་རེ་འབྱུང་བཞིན་པ་དང་། དེ་ཚོར་གདོང་ལེན་ཇི་ལྟར་བྱ་དགོས་པའི་ཐད་བསམ་བློ་གཏང་རྒྱུར་ཕན་ཐོགས་ཡོང་གི་ཡོད། 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ཁྱེད་རང་ལ་སྡུག་བསྔལ་གྱི་སེམས་ཚོར་བྱུང་དུས། དེ་རང་གི་འཚོ་བའི་ནང་གནས་ཚུལ་ཞིག་འགྲིག་གི་མེད་པའི་མཚོན་རྟགས་ཡིན་སྲིད། </a:t>
            </a:r>
          </a:p>
          <a:p>
            <a:pPr defTabSz="931641">
              <a:defRPr/>
            </a:pPr>
            <a:endParaRPr lang="en-US" sz="7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07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གལ་སྲིད་སྡུག་བསྔལ་གྱི་སེམས་ཚོར་མ་ཡལ་བར་གནས་ཚེ། དེས་དཀའ་ངལ་མང་པོའི་སྣེ་འདྲེན་བྱེད་སྲིད་པ་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དཔེར་ན།:</a:t>
            </a:r>
            <a:endParaRPr lang="en-AU" sz="120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མགོ་ན་བ།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གྲོད་པར་ན་ཟུག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བྲང་ཁོག་ལ་ན་ཟུག 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noProof="0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གྲོད་པ་བཤལ་པའམ་བཙོག་པ་འགག་པ།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གཉིད་ལྡང་ངེས་མི་ཁུག་པའམ། རྟག་པར་གཉིད་ཉལ་བ།</a:t>
            </a:r>
            <a:endParaRPr lang="en-US" sz="1200" dirty="0"/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ཁ་ལག་ཉུང་ངུའམ་ཤིན་ཏུ་མང་པོ་བཟའ་བ་ལྟ་བུའི་ཟས་སྤྱོད་ཀྱི་དཀའ་ངལ།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སེམས་འཚབ་དང་ཡིད་མུག་པ།</a:t>
            </a:r>
          </a:p>
          <a:p>
            <a:pPr marL="174683" indent="-174683">
              <a:buFont typeface="Arial" panose="020B0604020202020204" pitchFamily="34" charset="0"/>
              <a:buChar char="•"/>
            </a:pPr>
            <a:endParaRPr lang="en-US" sz="120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གལ་སྲིད་དཀའ་ངལ་འདི་ཚོ་མཚམས་མ་ཆད་པར་ཡོང་ན། སྨན་པ་བསྟེན་ཏེ་སྐད་ཆ་ཤོད་དགོས། སྨན་པས། གནས་ཚུལ་གཞན་གྱིས་སྡུག་བསྔལ་དེ་ཚོ་འབྱུང་བའི་རྐྱེན་བྱེད་ཀྱི་ཡོད་མེད་བརྟག་དཔྱད་བྱེད་ཀྱི་རེད། </a:t>
            </a:r>
            <a:endParaRPr lang="en-US" sz="1200" strike="sngStrik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95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ཁྱེད་ཀྱི་ངོས་ནས་སྡུག་བསྔལ་གྱི་སེམས་ཚོར་ལ་གཡོལ་མི་ཐུབ། མི་ཚང་མར། མཚམས་རེ་སྡུག་བསྔལ་གྱི་སེམས་ཚོར་ཡོང་གི་རེད། དེ་ཚོ་དཀའ་ངལ་ཆེན་པོ་ཡིན་སྲིད་ཀྱང་། རང་ངོས་ནས་དེ་ཚོར་གདོང་ལེན་བྱེད་སྟངས་སྦྱོང་རྒྱུ་ཡོད།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སྡུག་བསྔལ་གྱི་སེམས་ཚོར་འགྱུར་བ་གཏོང་བར་ཕན་པའི་ཐབས་ཤེས་ཡོད་པ་རེད།</a:t>
            </a:r>
          </a:p>
          <a:p>
            <a:endParaRPr lang="en-AU" sz="1200" dirty="0"/>
          </a:p>
          <a:p>
            <a:pPr rtl="0"/>
            <a:r>
              <a:rPr lang="bo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(དུས་ཚོད་ལྡང་ན་)ཚོགས་ཆུང་ནང་གྲོས་སྡུར་གྱི་ཆེད་དུ། </a:t>
            </a:r>
            <a:r>
              <a:rPr lang="bo-CN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མཐུན་སྦྱོར་བས</a:t>
            </a:r>
            <a:r>
              <a:rPr lang="bo" sz="1200" b="1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་འདྲི་རྒྱུའི་དྲི་བ་གཤམ་གསལ། </a:t>
            </a:r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སེམས་པ་མ་སྐྱིད་པའི་སྐབས་སུ། ཁྱེད་རང་གིས་ག་རེ་བྱེད་ཀྱི་ཡོད།</a:t>
            </a:r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སེམས་མ་སྐྱིད་དུས། གང་དང་གང་གིས་ཁྱེད་རང་གི་སེམས་ཚོར་སྐྱིད་དུ་གཏོང་ཐུབ་ཀྱི་འདུག</a:t>
            </a:r>
            <a:endParaRPr lang="en-AU" i="1" dirty="0"/>
          </a:p>
          <a:p>
            <a:pPr defTabSz="931641">
              <a:defRPr/>
            </a:pP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48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ཁྱེད་རང་སེམས་པ་མ་སྐྱིད་དུས། མི་གཞན་ཞིག་ལ་སྐད་ཆ་བཤད་ན། སེམས་སྐྱིད་དུ་འགྲོ་གི་རེད།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གལ་སྲིད་མི་གཞན་གྱིས་ཁྱེད་རང་མ་སྐྱིད་པ་ཧ་གོ་ན། ཁོང་ཚོས་རོགས་པ་བྱེད་ཐུབ།</a:t>
            </a:r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སོ་སོས་ཡིད་ཆེས་ཡོད་ས་ཞིག་ལ་སྐད་ཆ་བཤད་ན། གཤམ་གསལ་གྱི་ཕན་ཐོགས་ཡོང་།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དཀའ་ངལ་དེའི་སྐོར་ཤེས་རྟོགས་ཐུབ་པའམ། དཀའ་ངལ་སེལ་ཐབས་བརྙེད་པ།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གནས་ཚུལ་ཆ་ཚང་སྔར་ལས་གསལ་བར་མཐོང་བའམ། ཡང་ན་ལྟ་ལྟངས་མི་འདྲ་བ་ཤེས་པ།</a:t>
            </a:r>
          </a:p>
          <a:p>
            <a:pPr marL="120032" indent="-120032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རང་ཉིད་གཅིག་པུ་ཡིན་པའི་ཚོར་སྣང་ཉུང་དུ་སོང་བ།</a:t>
            </a:r>
          </a:p>
          <a:p>
            <a:pPr defTabSz="931641">
              <a:defRPr/>
            </a:pPr>
            <a:endParaRPr lang="en-AU" sz="1200" b="0" u="none" dirty="0"/>
          </a:p>
          <a:p>
            <a:pPr defTabSz="93164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སེམས་པ་མ་སྐྱིད་དུས། ཁྱེད་རང་གིས་གཞན་སུ་ལའང་སྐད་ཆ་མ་བཤད་ན། གནས་ཚུལ་སྡུག་ཏུ་འགྲོ་སྲིད།</a:t>
            </a:r>
          </a:p>
          <a:p>
            <a:pPr defTabSz="931641">
              <a:defRPr/>
            </a:pPr>
            <a:endParaRPr lang="en-AU" sz="1200" b="0" dirty="0"/>
          </a:p>
          <a:p>
            <a:pPr defTabSz="93164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སེམས་མ་སྐྱིད་པའི་སྐོར་གཞན་ལ་སྐད་ཆ་ཤོད་རྒྱུར་གང་གིས་འགོག་རྐྱེན་བྱེད་ཀྱི་རེད་དམ།</a:t>
            </a:r>
            <a:endParaRPr lang="en-US" sz="1200" b="1" dirty="0"/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རང་ཉིད་སེམས་མ་སྐྱིད་པའི་སྐོར་བཤད་རྒྱུར་དཀའ་ངལ་འཕྲད་སྲིད་པ་རེད། འོན་ཀྱང་། གལ་ཏེ་མ་འགྲིག་པ་ག་རེ་ཡོད་མེད་རང་ངོས་ནས་མ་བཤད་ན། གནས་སྟངས་ཡག་ཏུ་འགྲོ་ཁག་ཏུ་འགྲོ་གི་རེད།</a:t>
            </a:r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ཁྱེད་རང་གི་ངོས་ནས་དེ་ཚོའི་སྐོར་བཤད་ནས་ཕན་ཐོགས་ཡོད་པ་མ་རེད་དྲན་སྲིད་ཀྱི་རེད། འོན་ཀྱང་། སོ་སོས་བཤད་ས་མ་ནོར་བ་ཞིག་ལ་སྐད་ཆ་བཤད་ན། དེས་ཕན་ཐོགས་ཧ་ཅང་ཆེན་པོ་ཡོང་སྲིད་པ་རེད། </a:t>
            </a:r>
          </a:p>
          <a:p>
            <a:pPr marL="171450" indent="-171450" defTabSz="93164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རང་གི་འཚོ་བ་དང་སེམས་ཁྲལ་གྱི་སྐོར་བཤད་རྒྱུ་དེ། འཚེར་པོ་དང་ངོ་ཚ་པོ་ཞིག་ཏུ་ཚོར་སྲིད་པ་རེད། འོན་ཀྱང་། མི་མང་པོར་དཀའ་ངལ་དེ་གཅིག་པ་འཕྲད་ཀྱི་ཡོད་པ་རེད། བྱས་ཙང་ཁྱེད་རང་གཅིག་པུ་མ་རེད།</a:t>
            </a:r>
            <a:endParaRPr lang="en-US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64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མི་ཚོ་སེམས་པ་མ་སྐྱིད་དུས། རང་གི་ནང་མི་དང་གྲོགས་ཕོ་མོ་སྐད་ཆ་བཤད་མཚམས་ཆད་སྲིད། དེས་གནས་སྟངས་སྡུག་ཏུ་གཏང་གི་རེད།</a:t>
            </a:r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སོ་སོས་ཡིད་ཆེས་ཡོད་སའི་མི་ལ་རང་གི་སེམས་ཁྲལ་སྐོར་བཤད་ན། ཡིད་སེམས་བདེ་རུ་འགྲོ་སྲིད།</a:t>
            </a:r>
          </a:p>
          <a:p>
            <a:endParaRPr lang="en-US" sz="1200" b="0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རང་གི་ནང་མི་དང་གྲོགས་མོ་ཚོར་འབྲེལ་བ་མ་ཆད་པ་བྱོས།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རང་གི་གྲོགས་མོ་ཞིག་རང་ཁྱིམ་དུ་སྐད་གཏོང་བའམ། ཇ་ཁང་དུ་ཐུག་འཕྲད་བྱོས།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རང་གི་ནང་མི་དང་། གྲོགས་མོ། ཡང་ན་རང་ཁྱིམ་དང་ཐག་ཉེ་བའི་ཁྱིམ་མཚེས་དང་མཉམ་དུ་འཆམ་འཆམ་ལ་སོང་།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སྤྱི་ཚོགས་བརྒྱུད་ལམ་དཔེར་ན། སེ་ཀེབ་(Skype)དང་། ངོ་དེབ། ཝ་ཙེ་ཨབ་(WhatsApp)བརྒྱུད་ནས་རང་གི་ནང་མི་དང་གྲོགས་མོར་སྐད་ཆ་ཤོད།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7662-0F3C-4B77-B9FA-D8313E2D8DF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11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8B3B-CFD7-41F1-5E3B-C99006AC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F36D3-230B-B0F7-B5EA-1CBE254E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6376-3BDC-4BCC-9E19-03C6D8322604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F037E-3436-1E12-7152-0A078B8E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08561-A6D2-FF3D-BA77-7A2BA21D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95D-0FE0-4291-A1A7-11F2A73E4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25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8B568-1D63-4D20-578C-09CDCEFE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BE61-6B62-0C48-E64F-29DBD0F8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01B16-95EA-1FD5-0495-A508F42BE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46376-3BDC-4BCC-9E19-03C6D8322604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F8F9-7D92-57F1-5393-FB9B4B068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10116-F4C5-5660-9411-0D9C89F1C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3CA95D-0FE0-4291-A1A7-11F2A73E46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D1F1A5-2B17-BFD2-AED8-C3946280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 sz="48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སེམས་ཚོར་སྐྱིད་པོ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7E9A0-3F4B-5B36-3848-523834E57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910C9-9904-B841-ED55-E5C1325D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DC6AF-7800-EC97-F2CC-7CFF02A6D2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8594D0-61B8-A6FD-0AE6-53945DB1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D7ED9-6CD7-0530-A577-1CAA52A126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2F02D2-D957-3201-3DFF-45A7C250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0A306-4C5E-5E3F-2375-25ACC3E952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637AF-7D96-0B02-CED6-1E4BCB5E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DAD7-7C18-D77A-B392-1E05A2F163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9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1EE27-EF89-B833-151B-B033700E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FD2C3-47B4-2CA0-2699-E9639C6720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BA3034-3215-0BF3-ADEC-343C85D1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2F20A-57A2-10ED-F1F0-372DA1548F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2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F834E3-F793-15D4-C5E7-536E821F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52B99-EF1A-53FA-2277-4F529C3948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B7CD3-DD58-077D-7410-3A70CEDF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དྲན་དགོས་པར་་་</a:t>
            </a:r>
            <a:endParaRPr lang="bo" sz="3600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29967-0510-C238-052E-199C4BC26B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CD8960-4742-BD66-994B-66DDB768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ས་གནས་ཀྱི་རོགས་སྐྱོར་ཞབས་ཞུའི་ལས་ཁུངས། </a:t>
            </a:r>
            <a:endParaRPr lang="bo" sz="3600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A794A-4DBD-9713-5C51-BCC5DEE54D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6DF3E5-28BF-ED66-CD83-30640D05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BA26F-B64A-6AE7-1CF1-3D39DA8F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466D0A-D03E-ACD3-AA17-C9D015E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FD348-0D14-440D-731C-5E6813CCE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8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6718D8-C646-474D-2523-AFD90B42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35595-BA41-105B-1A5E-3D76BC9E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6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34DA46-6A20-BA8D-3D40-D5288990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D3037-3614-DAAC-FCE4-1468E7ACF3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7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15954E-7DEC-CC5E-27C0-7CA00D37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66712-8152-F2B4-AE32-20CCD269A5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830A64-EDFF-7F4F-8A61-87949C04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2878A-3644-06FA-BF0B-B84FBC3132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CD02D-ACEC-AF57-7656-0BF1007B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E8AEE-7DEB-0A42-F655-3EF946B288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EA82DB-993D-FEA2-3407-182B6F49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3E248-4CC3-C765-433B-7526806C56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4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760AB8-CE2F-1A0D-1944-D7F06F4F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2A2F3-DAEA-7551-5A05-E799A6F706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3552</Words>
  <Application>Microsoft Office PowerPoint</Application>
  <PresentationFormat>Widescreen</PresentationFormat>
  <Paragraphs>225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Noto Sans Tibetan</vt:lpstr>
      <vt:lpstr>Office Theme</vt:lpstr>
      <vt:lpstr>སེམས་ཚོར་སྐྱིད་པོ</vt:lpstr>
      <vt:lpstr>PowerPoint Presentation</vt:lpstr>
      <vt:lpstr>My body. My health. A health education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དྲན་དགོས་པར་་་</vt:lpstr>
      <vt:lpstr>ས་གནས་ཀྱི་རོགས་སྐྱོར་ཞབས་ཞུའི་ལས་ཁུངས།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2024-09-02T04:33:18Z</dcterms:created>
  <dcterms:modified xsi:type="dcterms:W3CDTF">2024-10-08T02:55:31Z</dcterms:modified>
</cp:coreProperties>
</file>