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402" autoAdjust="0"/>
  </p:normalViewPr>
  <p:slideViewPr>
    <p:cSldViewPr snapToGrid="0">
      <p:cViewPr varScale="1">
        <p:scale>
          <a:sx n="129" d="100"/>
          <a:sy n="129" d="100"/>
        </p:scale>
        <p:origin x="149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D2FB8C99-A480-4730-9310-64A6C6234514}" type="datetimeFigureOut">
              <a:rPr lang="en-AU" smtClean="0"/>
              <a:t>19/09/2024</a:t>
            </a:fld>
            <a:endParaRPr lang="en-AU"/>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8376879B-5E67-447A-9D05-8C7E465C6ADD}" type="slidenum">
              <a:rPr lang="en-AU" smtClean="0"/>
              <a:t>‹#›</a:t>
            </a:fld>
            <a:endParaRPr lang="en-AU"/>
          </a:p>
        </p:txBody>
      </p:sp>
    </p:spTree>
    <p:extLst>
      <p:ext uri="{BB962C8B-B14F-4D97-AF65-F5344CB8AC3E}">
        <p14:creationId xmlns:p14="http://schemas.microsoft.com/office/powerpoint/2010/main" val="3416583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o" sz="1200" b="1" i="0" u="none" strike="noStrike" dirty="0">
                <a:highlight>
                  <a:srgbClr val="000000">
                    <a:alpha val="0"/>
                  </a:srgbClr>
                </a:highlight>
                <a:latin typeface="+mn-lt"/>
              </a:rPr>
              <a:t>Maanta waxaan ka hadli doonaa siyaabaha aan ku dareemi karno wanaag. Waxaan ka hadli doonaa:</a:t>
            </a:r>
          </a:p>
          <a:p>
            <a:pPr marL="180000" indent="-180000" rtl="0">
              <a:buFont typeface="Arial" panose="020B0604020202020204" pitchFamily="34" charset="0"/>
              <a:buChar char="•"/>
            </a:pPr>
            <a:r>
              <a:rPr lang="so" sz="1200" b="0" i="0" u="none" strike="noStrike" dirty="0">
                <a:highlight>
                  <a:srgbClr val="000000">
                    <a:alpha val="0"/>
                  </a:srgbClr>
                </a:highlight>
                <a:latin typeface="+mn-lt"/>
              </a:rPr>
              <a:t>noocyada kala duwan ee dareenka</a:t>
            </a:r>
          </a:p>
          <a:p>
            <a:pPr marL="180000" indent="-180000" defTabSz="640171" rtl="0">
              <a:buFont typeface="Arial" panose="020B0604020202020204" pitchFamily="34" charset="0"/>
              <a:buChar char="•"/>
              <a:defRPr/>
            </a:pPr>
            <a:r>
              <a:rPr lang="so" sz="1200" b="0" i="0" u="none" strike="noStrike" dirty="0">
                <a:highlight>
                  <a:srgbClr val="000000">
                    <a:alpha val="0"/>
                  </a:srgbClr>
                </a:highlight>
                <a:latin typeface="+mn-lt"/>
              </a:rPr>
              <a:t>waxyaabaha saameeya dareenkeena </a:t>
            </a:r>
          </a:p>
          <a:p>
            <a:pPr marL="180000" indent="-180000" rtl="0">
              <a:buFont typeface="Arial" panose="020B0604020202020204" pitchFamily="34" charset="0"/>
              <a:buChar char="•"/>
            </a:pPr>
            <a:r>
              <a:rPr lang="so" sz="1200" b="0" i="0" u="none" strike="noStrike" dirty="0">
                <a:highlight>
                  <a:srgbClr val="000000">
                    <a:alpha val="0"/>
                  </a:srgbClr>
                </a:highlight>
                <a:latin typeface="+mn-lt"/>
              </a:rPr>
              <a:t>sida dareenku u saameyn karo nolosheena</a:t>
            </a:r>
          </a:p>
          <a:p>
            <a:pPr marL="180000" indent="-180000" rtl="0">
              <a:buFont typeface="Arial" panose="020B0604020202020204" pitchFamily="34" charset="0"/>
              <a:buChar char="•"/>
            </a:pPr>
            <a:r>
              <a:rPr lang="so" sz="1200" b="0" i="0" u="none" strike="noStrike" dirty="0">
                <a:highlight>
                  <a:srgbClr val="000000">
                    <a:alpha val="0"/>
                  </a:srgbClr>
                </a:highlight>
                <a:latin typeface="+mn-lt"/>
              </a:rPr>
              <a:t>waxyaabaha naga caawin kara inaan dareemo wanaag.</a:t>
            </a:r>
          </a:p>
          <a:p>
            <a:endParaRPr lang="en-AU" sz="1200" dirty="0">
              <a:latin typeface="+mn-lt"/>
            </a:endParaRPr>
          </a:p>
          <a:p>
            <a:pPr rtl="0"/>
            <a:r>
              <a:rPr lang="so" sz="1200" b="1" i="0" u="none" strike="noStrike" dirty="0">
                <a:highlight>
                  <a:srgbClr val="000000">
                    <a:alpha val="0"/>
                  </a:srgbClr>
                </a:highlight>
                <a:latin typeface="+mn-lt"/>
              </a:rPr>
              <a:t>Maxaan maanta uga hadlaynaa arrintan?</a:t>
            </a:r>
          </a:p>
          <a:p>
            <a:pPr marL="180000" indent="-180000" rtl="0">
              <a:buFont typeface="Arial" panose="020B0604020202020204" pitchFamily="34" charset="0"/>
              <a:buChar char="•"/>
            </a:pPr>
            <a:r>
              <a:rPr lang="so" sz="1200" b="0" i="0" u="none" strike="noStrike" dirty="0">
                <a:highlight>
                  <a:srgbClr val="000000">
                    <a:alpha val="0"/>
                  </a:srgbClr>
                </a:highlight>
                <a:latin typeface="+mn-lt"/>
              </a:rPr>
              <a:t>Dadku waxay leeyihiin dareeno badan oo kala duwan, taasina waa caadhi</a:t>
            </a:r>
            <a:endParaRPr lang="en-AU" sz="1200" strike="sngStrike" dirty="0">
              <a:latin typeface="+mn-lt"/>
            </a:endParaRPr>
          </a:p>
          <a:p>
            <a:pPr marL="180000" indent="-180000" defTabSz="931641" rtl="0">
              <a:buFont typeface="Arial" panose="020B0604020202020204" pitchFamily="34" charset="0"/>
              <a:buChar char="•"/>
              <a:defRPr/>
            </a:pPr>
            <a:r>
              <a:rPr lang="so" sz="1200" b="0" i="0" u="none" strike="noStrike" dirty="0">
                <a:highlight>
                  <a:srgbClr val="000000">
                    <a:alpha val="0"/>
                  </a:srgbClr>
                </a:highlight>
                <a:latin typeface="+mn-lt"/>
              </a:rPr>
              <a:t>Way adkaan kartaa inaad ka hadasho dareenkaaga, gaar ahaan haddii aad murugaysan tahay. Waxaan ka hadli doonaa sababta ay taasi tahay iyo waxa aad ka qaban karto</a:t>
            </a:r>
          </a:p>
          <a:p>
            <a:pPr marL="180000" indent="-180000" rtl="0">
              <a:buFont typeface="Arial" panose="020B0604020202020204" pitchFamily="34" charset="0"/>
              <a:buChar char="•"/>
            </a:pPr>
            <a:r>
              <a:rPr lang="so" sz="1200" b="0" i="0" u="none" strike="noStrike" dirty="0">
                <a:highlight>
                  <a:srgbClr val="000000">
                    <a:alpha val="0"/>
                  </a:srgbClr>
                </a:highlight>
                <a:latin typeface="+mn-lt"/>
              </a:rPr>
              <a:t>Kaligaa ma tihid oo waxaad heli kartaa caawimo. Waxaan ka hadli doonaa cidda ku caawin karta.</a:t>
            </a:r>
          </a:p>
          <a:p>
            <a:pPr marL="174683" indent="-174683">
              <a:buFont typeface="Arial" panose="020B0604020202020204" pitchFamily="34" charset="0"/>
              <a:buChar char="•"/>
            </a:pPr>
            <a:endParaRPr lang="en-AU" sz="1200" dirty="0">
              <a:latin typeface="+mn-lt"/>
            </a:endParaRPr>
          </a:p>
          <a:p>
            <a:pPr rtl="0"/>
            <a:r>
              <a:rPr lang="so" sz="1200" b="1" i="1" u="none" strike="noStrike" dirty="0">
                <a:highlight>
                  <a:srgbClr val="000000">
                    <a:alpha val="0"/>
                  </a:srgbClr>
                </a:highlight>
                <a:latin typeface="+mn-lt"/>
              </a:rPr>
              <a:t>Qoraalka fududeeyaha</a:t>
            </a:r>
          </a:p>
          <a:p>
            <a:pPr defTabSz="931641" rtl="0">
              <a:defRPr/>
            </a:pPr>
            <a:r>
              <a:rPr lang="so" sz="1200" b="0" i="1" u="none" strike="noStrike" dirty="0">
                <a:highlight>
                  <a:srgbClr val="000000">
                    <a:alpha val="0"/>
                  </a:srgbClr>
                </a:highlight>
                <a:latin typeface="+mn-lt"/>
              </a:rPr>
              <a:t>Casharka</a:t>
            </a:r>
            <a:r>
              <a:rPr lang="en-US" sz="1200" b="0" i="1" u="none" strike="noStrike" dirty="0">
                <a:highlight>
                  <a:srgbClr val="000000">
                    <a:alpha val="0"/>
                  </a:srgbClr>
                </a:highlight>
                <a:latin typeface="+mn-lt"/>
              </a:rPr>
              <a:t>a</a:t>
            </a:r>
            <a:r>
              <a:rPr lang="so" sz="1200" b="0" i="1" u="none" strike="noStrike" dirty="0">
                <a:highlight>
                  <a:srgbClr val="000000">
                    <a:alpha val="0"/>
                  </a:srgbClr>
                </a:highlight>
                <a:latin typeface="+mn-lt"/>
              </a:rPr>
              <a:t>n wuxuu diiradda saari doonaa xeeladaha na caawin kara marka laga yaabo inaan dareenno xumaan oo aan u baahanno xoogaa caawimaad ah. </a:t>
            </a:r>
          </a:p>
          <a:p>
            <a:pPr defTabSz="931641" rtl="0">
              <a:defRPr/>
            </a:pPr>
            <a:r>
              <a:rPr lang="so" sz="1200" b="0" i="1" u="none" strike="noStrike" dirty="0">
                <a:highlight>
                  <a:srgbClr val="000000">
                    <a:alpha val="0"/>
                  </a:srgbClr>
                </a:highlight>
                <a:latin typeface="+mn-lt"/>
              </a:rPr>
              <a:t>Waa muhiim in la qirto dhaqameedyada kala duwan ee qolkaan dhexdiisa iyo in ay noqon karto mid adag in la maqlo lagana hadlo dareenka. Si kastaba ha ahaatee, tan looguma talagalin inay noqoto cashir la-talin ah. </a:t>
            </a:r>
          </a:p>
          <a:p>
            <a:endParaRPr lang="en-AU" dirty="0"/>
          </a:p>
        </p:txBody>
      </p:sp>
      <p:sp>
        <p:nvSpPr>
          <p:cNvPr id="4" name="Slide Number Placeholder 3"/>
          <p:cNvSpPr>
            <a:spLocks noGrp="1"/>
          </p:cNvSpPr>
          <p:nvPr>
            <p:ph type="sldNum" sz="quarter" idx="5"/>
          </p:nvPr>
        </p:nvSpPr>
        <p:spPr/>
        <p:txBody>
          <a:bodyPr/>
          <a:lstStyle/>
          <a:p>
            <a:fld id="{8376879B-5E67-447A-9D05-8C7E465C6ADD}" type="slidenum">
              <a:rPr lang="en-AU" smtClean="0"/>
              <a:t>1</a:t>
            </a:fld>
            <a:endParaRPr lang="en-AU"/>
          </a:p>
        </p:txBody>
      </p:sp>
    </p:spTree>
    <p:extLst>
      <p:ext uri="{BB962C8B-B14F-4D97-AF65-F5344CB8AC3E}">
        <p14:creationId xmlns:p14="http://schemas.microsoft.com/office/powerpoint/2010/main" val="2714247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o" sz="1200" b="1" i="0" u="none" strike="noStrike" dirty="0">
                <a:highlight>
                  <a:srgbClr val="000000">
                    <a:alpha val="0"/>
                  </a:srgbClr>
                </a:highlight>
                <a:latin typeface="+mn-lt"/>
              </a:rPr>
              <a:t>Xusuusnow waxyaabihii aad horey u jeclayd inaad samayso ee kaa farxiyay. Bilow inaad mar kale sameyso. </a:t>
            </a:r>
          </a:p>
          <a:p>
            <a:endParaRPr lang="en-AU" sz="1200" b="0" dirty="0">
              <a:latin typeface="+mn-lt"/>
            </a:endParaRPr>
          </a:p>
          <a:p>
            <a:pPr rtl="0"/>
            <a:r>
              <a:rPr lang="so" sz="1200" b="0" i="0" u="none" strike="noStrike" dirty="0">
                <a:highlight>
                  <a:srgbClr val="000000">
                    <a:alpha val="0"/>
                  </a:srgbClr>
                </a:highlight>
                <a:latin typeface="+mn-lt"/>
              </a:rPr>
              <a:t>Tusaalooyinka waxyaabaha aad samayn karto:</a:t>
            </a:r>
            <a:endParaRPr lang="en-US" sz="1200" b="0" dirty="0">
              <a:latin typeface="+mn-lt"/>
            </a:endParaRPr>
          </a:p>
          <a:p>
            <a:pPr marL="180000" indent="-180000" rtl="0">
              <a:buFont typeface="Arial" panose="020B0604020202020204" pitchFamily="34" charset="0"/>
              <a:buChar char="•"/>
            </a:pPr>
            <a:r>
              <a:rPr lang="so" sz="1200" b="0" i="0" u="none" strike="noStrike" dirty="0">
                <a:highlight>
                  <a:srgbClr val="000000">
                    <a:alpha val="0"/>
                  </a:srgbClr>
                </a:highlight>
                <a:latin typeface="+mn-lt"/>
              </a:rPr>
              <a:t>booqo suuqyada maxalliga ah </a:t>
            </a:r>
          </a:p>
          <a:p>
            <a:pPr marL="180000" indent="-180000" rtl="0">
              <a:buFont typeface="Arial" panose="020B0604020202020204" pitchFamily="34" charset="0"/>
              <a:buChar char="•"/>
            </a:pPr>
            <a:r>
              <a:rPr lang="so" sz="1200" b="0" i="0" u="none" strike="noStrike" dirty="0">
                <a:highlight>
                  <a:srgbClr val="000000">
                    <a:alpha val="0"/>
                  </a:srgbClr>
                </a:highlight>
                <a:latin typeface="+mn-lt"/>
              </a:rPr>
              <a:t>raadsoo koox dumar ah oo ka soo jeeda dalkaaga </a:t>
            </a:r>
          </a:p>
          <a:p>
            <a:pPr marL="180000" indent="-180000" rtl="0">
              <a:buFont typeface="Arial" panose="020B0604020202020204" pitchFamily="34" charset="0"/>
              <a:buChar char="•"/>
            </a:pPr>
            <a:r>
              <a:rPr lang="so" sz="1200" b="0" i="0" u="none" strike="noStrike" dirty="0">
                <a:highlight>
                  <a:srgbClr val="000000">
                    <a:alpha val="0"/>
                  </a:srgbClr>
                </a:highlight>
                <a:latin typeface="+mn-lt"/>
              </a:rPr>
              <a:t>sameeya socodka gaabiska ah ama ciyaarta yoga</a:t>
            </a:r>
          </a:p>
          <a:p>
            <a:pPr marL="180000" indent="-180000" rtl="0">
              <a:buFont typeface="Arial" panose="020B0604020202020204" pitchFamily="34" charset="0"/>
              <a:buChar char="•"/>
            </a:pPr>
            <a:r>
              <a:rPr lang="so" sz="1200" b="0" i="0" u="none" strike="noStrike" dirty="0">
                <a:highlight>
                  <a:srgbClr val="000000">
                    <a:alpha val="0"/>
                  </a:srgbClr>
                </a:highlight>
                <a:latin typeface="+mn-lt"/>
              </a:rPr>
              <a:t>tolo ama samee mashaaric farshaxan ah</a:t>
            </a:r>
          </a:p>
          <a:p>
            <a:pPr marL="180000" indent="-180000" rtl="0">
              <a:buFont typeface="Arial" panose="020B0604020202020204" pitchFamily="34" charset="0"/>
              <a:buChar char="•"/>
            </a:pPr>
            <a:r>
              <a:rPr lang="so" sz="1200" b="0" i="0" u="none" strike="noStrike" dirty="0">
                <a:highlight>
                  <a:srgbClr val="000000">
                    <a:alpha val="0"/>
                  </a:srgbClr>
                </a:highlight>
                <a:latin typeface="+mn-lt"/>
              </a:rPr>
              <a:t>ka shaqee beerta </a:t>
            </a:r>
          </a:p>
          <a:p>
            <a:pPr marL="180000" indent="-180000" rtl="0">
              <a:buFont typeface="Arial" panose="020B0604020202020204" pitchFamily="34" charset="0"/>
              <a:buChar char="•"/>
            </a:pPr>
            <a:r>
              <a:rPr lang="so" sz="1200" b="0" i="0" u="none" strike="noStrike" dirty="0">
                <a:highlight>
                  <a:srgbClr val="000000">
                    <a:alpha val="0"/>
                  </a:srgbClr>
                </a:highlight>
                <a:latin typeface="+mn-lt"/>
              </a:rPr>
              <a:t>kaxee baaskiil </a:t>
            </a:r>
          </a:p>
          <a:p>
            <a:pPr marL="180000" indent="-180000" rtl="0">
              <a:buFont typeface="Arial" panose="020B0604020202020204" pitchFamily="34" charset="0"/>
              <a:buChar char="•"/>
            </a:pPr>
            <a:r>
              <a:rPr lang="so" sz="1200" b="0" i="0" u="none" strike="noStrike" dirty="0">
                <a:highlight>
                  <a:srgbClr val="000000">
                    <a:alpha val="0"/>
                  </a:srgbClr>
                </a:highlight>
                <a:latin typeface="+mn-lt"/>
              </a:rPr>
              <a:t>diirad saar ama duceeyso </a:t>
            </a:r>
          </a:p>
          <a:p>
            <a:pPr marL="180000" indent="-180000" rtl="0">
              <a:buFont typeface="Arial" panose="020B0604020202020204" pitchFamily="34" charset="0"/>
              <a:buChar char="•"/>
            </a:pPr>
            <a:r>
              <a:rPr lang="so" sz="1200" b="0" i="0" u="none" strike="noStrike" baseline="0" dirty="0">
                <a:highlight>
                  <a:srgbClr val="000000">
                    <a:alpha val="0"/>
                  </a:srgbClr>
                </a:highlight>
                <a:latin typeface="+mn-lt"/>
              </a:rPr>
              <a:t>la kulan dadka maalmaha gaarka ah.</a:t>
            </a:r>
            <a:endParaRPr lang="en-US" sz="1200" dirty="0">
              <a:latin typeface="+mn-lt"/>
            </a:endParaRPr>
          </a:p>
          <a:p>
            <a:endParaRPr lang="en-US" sz="1200" dirty="0">
              <a:latin typeface="+mn-lt"/>
            </a:endParaRPr>
          </a:p>
          <a:p>
            <a:pPr rtl="0"/>
            <a:r>
              <a:rPr lang="so" sz="1200" b="1" i="1" u="none" strike="noStrike" dirty="0">
                <a:highlight>
                  <a:srgbClr val="000000">
                    <a:alpha val="0"/>
                  </a:srgbClr>
                </a:highlight>
                <a:latin typeface="+mn-lt"/>
              </a:rPr>
              <a:t>Qoraalka fududeeyaha</a:t>
            </a:r>
          </a:p>
          <a:p>
            <a:pPr rtl="0"/>
            <a:r>
              <a:rPr lang="so" sz="1200" b="0" i="1" u="none" strike="noStrike" dirty="0">
                <a:highlight>
                  <a:srgbClr val="000000">
                    <a:alpha val="0"/>
                  </a:srgbClr>
                </a:highlight>
                <a:latin typeface="+mn-lt"/>
              </a:rPr>
              <a:t>Waxaa laga yaabaa inaad jeceshahay inaad doodan ku bilowdo adigoo la wadaagaya kooxda tusaale waxaad horey uu soo samaysay ama hadda taas oo kaa caawinaysa inaad fiicnaato.</a:t>
            </a:r>
          </a:p>
          <a:p>
            <a:endParaRPr lang="en-AU" dirty="0"/>
          </a:p>
        </p:txBody>
      </p:sp>
      <p:sp>
        <p:nvSpPr>
          <p:cNvPr id="4" name="Slide Number Placeholder 3"/>
          <p:cNvSpPr>
            <a:spLocks noGrp="1"/>
          </p:cNvSpPr>
          <p:nvPr>
            <p:ph type="sldNum" sz="quarter" idx="5"/>
          </p:nvPr>
        </p:nvSpPr>
        <p:spPr/>
        <p:txBody>
          <a:bodyPr/>
          <a:lstStyle/>
          <a:p>
            <a:fld id="{8376879B-5E67-447A-9D05-8C7E465C6ADD}" type="slidenum">
              <a:rPr lang="en-AU" smtClean="0"/>
              <a:t>10</a:t>
            </a:fld>
            <a:endParaRPr lang="en-AU"/>
          </a:p>
        </p:txBody>
      </p:sp>
    </p:spTree>
    <p:extLst>
      <p:ext uri="{BB962C8B-B14F-4D97-AF65-F5344CB8AC3E}">
        <p14:creationId xmlns:p14="http://schemas.microsoft.com/office/powerpoint/2010/main" val="1795907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41" rtl="0">
              <a:defRPr/>
            </a:pPr>
            <a:r>
              <a:rPr lang="so" sz="1200" b="1" i="0" u="none" strike="noStrike" baseline="0" dirty="0">
                <a:highlight>
                  <a:srgbClr val="000000">
                    <a:alpha val="0"/>
                  </a:srgbClr>
                </a:highlight>
                <a:latin typeface="+mn-lt"/>
              </a:rPr>
              <a:t>Jimicsi, hurdo iyo cunto caafimaad leh ayaa kaa caawin doona iney jirkaaga iyo maskaxdaada sii xoojsadaan.</a:t>
            </a:r>
            <a:endParaRPr lang="en-US" sz="1200" b="1" strike="sngStrike" baseline="0" dirty="0">
              <a:latin typeface="+mn-lt"/>
            </a:endParaRPr>
          </a:p>
          <a:p>
            <a:pPr defTabSz="931641">
              <a:defRPr/>
            </a:pPr>
            <a:endParaRPr lang="en-US" sz="1200" b="1" baseline="0" dirty="0">
              <a:latin typeface="+mn-lt"/>
            </a:endParaRPr>
          </a:p>
          <a:p>
            <a:pPr defTabSz="931641" rtl="0">
              <a:defRPr/>
            </a:pPr>
            <a:r>
              <a:rPr lang="so" sz="1200" b="1" i="0" u="none" strike="noStrike" dirty="0">
                <a:highlight>
                  <a:srgbClr val="000000">
                    <a:alpha val="0"/>
                  </a:srgbClr>
                </a:highlight>
                <a:latin typeface="+mn-lt"/>
              </a:rPr>
              <a:t>Samee jimicsi</a:t>
            </a:r>
            <a:r>
              <a:rPr lang="so" sz="1200" b="0" i="0" u="none" strike="noStrike" dirty="0">
                <a:highlight>
                  <a:srgbClr val="000000">
                    <a:alpha val="0"/>
                  </a:srgbClr>
                </a:highlight>
                <a:latin typeface="+mn-lt"/>
              </a:rPr>
              <a:t> 30 daqiiqo maalin kasta si maskaxdaada iyo jirkaaga aad uga dhigto mid xoogan. Jimicsigu wuxuu jirka ka sii daayaa kiimikooyin wanaagsan si aad uu fiicnaato.</a:t>
            </a:r>
          </a:p>
          <a:p>
            <a:pPr defTabSz="931641" rtl="0">
              <a:defRPr/>
            </a:pPr>
            <a:r>
              <a:rPr lang="so" sz="1200" b="0" i="0" u="none" strike="noStrike" dirty="0">
                <a:highlight>
                  <a:srgbClr val="000000">
                    <a:alpha val="0"/>
                  </a:srgbClr>
                </a:highlight>
                <a:latin typeface="+mn-lt"/>
              </a:rPr>
              <a:t>Tusaale ahaan:</a:t>
            </a:r>
          </a:p>
          <a:p>
            <a:pPr marL="180000" indent="-180000" defTabSz="931641" rtl="0">
              <a:buFont typeface="Arial" panose="020B0604020202020204" pitchFamily="34" charset="0"/>
              <a:buChar char="•"/>
              <a:defRPr/>
            </a:pPr>
            <a:r>
              <a:rPr lang="so" sz="1200" b="0" i="0" u="none" strike="noStrike" dirty="0">
                <a:highlight>
                  <a:srgbClr val="000000">
                    <a:alpha val="0"/>
                  </a:srgbClr>
                </a:highlight>
                <a:latin typeface="+mn-lt"/>
              </a:rPr>
              <a:t>u lugee dukaamada intii aad kaxaysan lahayd baabuur ama aad raaci lahayd gaadiidka dadweynaha, haddi ay suurtogal tahay</a:t>
            </a:r>
          </a:p>
          <a:p>
            <a:pPr marL="180000" indent="-180000" defTabSz="931641" rtl="0">
              <a:buFont typeface="Arial" panose="020B0604020202020204" pitchFamily="34" charset="0"/>
              <a:buChar char="•"/>
              <a:defRPr/>
            </a:pPr>
            <a:r>
              <a:rPr lang="en-US" sz="1200" b="0" i="0" u="none" strike="noStrike" dirty="0">
                <a:highlight>
                  <a:srgbClr val="000000">
                    <a:alpha val="0"/>
                  </a:srgbClr>
                </a:highlight>
                <a:latin typeface="+mn-lt"/>
              </a:rPr>
              <a:t>h</a:t>
            </a:r>
            <a:r>
              <a:rPr lang="so" sz="1200" b="0" i="0" u="none" strike="noStrike" dirty="0">
                <a:highlight>
                  <a:srgbClr val="000000">
                    <a:alpha val="0"/>
                  </a:srgbClr>
                </a:highlight>
                <a:latin typeface="+mn-lt"/>
              </a:rPr>
              <a:t>oray uga deg hal ama laba joogsi ama meel fog dhigo baabuurkaaga</a:t>
            </a:r>
          </a:p>
          <a:p>
            <a:pPr marL="180000" indent="-180000" defTabSz="931641" rtl="0">
              <a:buFont typeface="Arial" panose="020B0604020202020204" pitchFamily="34" charset="0"/>
              <a:buChar char="•"/>
              <a:defRPr/>
            </a:pPr>
            <a:r>
              <a:rPr lang="so" sz="1200" b="0" i="0" u="none" strike="noStrike" dirty="0">
                <a:highlight>
                  <a:srgbClr val="000000">
                    <a:alpha val="0"/>
                  </a:srgbClr>
                </a:highlight>
                <a:latin typeface="+mn-lt"/>
              </a:rPr>
              <a:t>u istaag in aad wax soo qaadato intii aad qof ka codsan lahayd in uu kuu soo gudbiyo </a:t>
            </a:r>
          </a:p>
          <a:p>
            <a:pPr marL="180000" indent="-180000" defTabSz="931641" rtl="0">
              <a:buFont typeface="Arial" panose="020B0604020202020204" pitchFamily="34" charset="0"/>
              <a:buChar char="•"/>
              <a:defRPr/>
            </a:pPr>
            <a:r>
              <a:rPr lang="so" sz="1200" b="0" i="0" u="none" strike="noStrike" dirty="0">
                <a:highlight>
                  <a:srgbClr val="000000">
                    <a:alpha val="0"/>
                  </a:srgbClr>
                </a:highlight>
                <a:latin typeface="+mn-lt"/>
              </a:rPr>
              <a:t>la ciyaar carruurtaada </a:t>
            </a:r>
          </a:p>
          <a:p>
            <a:pPr marL="180000" indent="-180000" defTabSz="931641" rtl="0">
              <a:buFont typeface="Arial" panose="020B0604020202020204" pitchFamily="34" charset="0"/>
              <a:buChar char="•"/>
              <a:defRPr/>
            </a:pPr>
            <a:r>
              <a:rPr lang="so" sz="1200" b="0" i="0" u="none" strike="noStrike" dirty="0">
                <a:highlight>
                  <a:srgbClr val="000000">
                    <a:alpha val="0"/>
                  </a:srgbClr>
                </a:highlight>
                <a:latin typeface="+mn-lt"/>
              </a:rPr>
              <a:t>raadso naadi jimicsi ama isboorti oo aad isku daydo.</a:t>
            </a:r>
          </a:p>
          <a:p>
            <a:pPr marL="465821" lvl="1" defTabSz="931641">
              <a:defRPr/>
            </a:pPr>
            <a:endParaRPr lang="en-US" sz="1200" dirty="0">
              <a:latin typeface="+mn-lt"/>
            </a:endParaRPr>
          </a:p>
          <a:p>
            <a:pPr rtl="0"/>
            <a:r>
              <a:rPr lang="so" sz="1200" b="1" i="0" u="none" strike="noStrike" dirty="0">
                <a:highlight>
                  <a:srgbClr val="000000">
                    <a:alpha val="0"/>
                  </a:srgbClr>
                </a:highlight>
                <a:latin typeface="+mn-lt"/>
              </a:rPr>
              <a:t>Seexo</a:t>
            </a:r>
            <a:r>
              <a:rPr lang="so" sz="1200" b="0" i="0" u="none" strike="noStrike" dirty="0">
                <a:highlight>
                  <a:srgbClr val="000000">
                    <a:alpha val="0"/>
                  </a:srgbClr>
                </a:highlight>
                <a:latin typeface="+mn-lt"/>
              </a:rPr>
              <a:t> 7 ilaa 8 saacadood habeenkii si aad u dareento wanaag, u yeelato awood badan oo aad si hufan uu fikirto.</a:t>
            </a:r>
          </a:p>
          <a:p>
            <a:pPr rtl="0"/>
            <a:r>
              <a:rPr lang="so" sz="1200" b="0" i="0" u="none" strike="noStrike" dirty="0">
                <a:highlight>
                  <a:srgbClr val="000000">
                    <a:alpha val="0"/>
                  </a:srgbClr>
                </a:highlight>
                <a:latin typeface="+mn-lt"/>
              </a:rPr>
              <a:t>Haddii aad welwelsan tahay ama aad murugaysan tahay, way adkaan kartaa inaad hurdo kugu filan hesho. </a:t>
            </a:r>
          </a:p>
          <a:p>
            <a:pPr rtl="0"/>
            <a:r>
              <a:rPr lang="so" sz="1200" b="0" i="0" u="none" strike="noStrike" dirty="0">
                <a:highlight>
                  <a:srgbClr val="000000">
                    <a:alpha val="0"/>
                  </a:srgbClr>
                </a:highlight>
                <a:latin typeface="+mn-lt"/>
              </a:rPr>
              <a:t>Haddii aad dhibaato ku qabto hurdada:</a:t>
            </a:r>
          </a:p>
          <a:p>
            <a:pPr marL="180000" indent="-180000" rtl="0">
              <a:buFont typeface="Arial" panose="020B0604020202020204" pitchFamily="34" charset="0"/>
              <a:buChar char="•"/>
            </a:pPr>
            <a:r>
              <a:rPr lang="so" sz="1200" b="0" i="0" u="none" strike="noStrike" dirty="0">
                <a:highlight>
                  <a:srgbClr val="000000">
                    <a:alpha val="0"/>
                  </a:srgbClr>
                </a:highlight>
                <a:latin typeface="+mn-lt"/>
              </a:rPr>
              <a:t>hal xilli seexo habeen kasta, maalin walbana isku wakhti kac</a:t>
            </a:r>
          </a:p>
          <a:p>
            <a:pPr marL="180000" indent="-180000" rtl="0">
              <a:buFont typeface="Arial" panose="020B0604020202020204" pitchFamily="34" charset="0"/>
              <a:buChar char="•"/>
            </a:pPr>
            <a:r>
              <a:rPr lang="so" sz="1200" b="0" i="0" u="none" strike="noStrike" dirty="0">
                <a:highlight>
                  <a:srgbClr val="000000">
                    <a:alpha val="0"/>
                  </a:srgbClr>
                </a:highlight>
                <a:latin typeface="+mn-lt"/>
              </a:rPr>
              <a:t>qubayso ka hor intaadan seexan</a:t>
            </a:r>
          </a:p>
          <a:p>
            <a:pPr marL="180000" indent="-180000" rtl="0">
              <a:buFont typeface="Arial" panose="020B0604020202020204" pitchFamily="34" charset="0"/>
              <a:buChar char="•"/>
            </a:pPr>
            <a:r>
              <a:rPr lang="so" sz="1200" b="0" i="0" u="none" strike="noStrike" dirty="0">
                <a:highlight>
                  <a:srgbClr val="000000">
                    <a:alpha val="0"/>
                  </a:srgbClr>
                </a:highlight>
                <a:latin typeface="+mn-lt"/>
              </a:rPr>
              <a:t>cab cabitaan kuleel ah ka hor intaadan seexan - laakiin ha samaysan kafeyn ama wax leh sonkor!</a:t>
            </a:r>
          </a:p>
          <a:p>
            <a:pPr marL="180000" indent="-180000" rtl="0">
              <a:buFont typeface="Arial" panose="020B0604020202020204" pitchFamily="34" charset="0"/>
              <a:buChar char="•"/>
            </a:pPr>
            <a:r>
              <a:rPr lang="so" sz="1200" b="0" i="0" u="none" strike="noStrike" dirty="0">
                <a:highlight>
                  <a:srgbClr val="000000">
                    <a:alpha val="0"/>
                  </a:srgbClr>
                </a:highlight>
                <a:latin typeface="+mn-lt"/>
              </a:rPr>
              <a:t>samee neefsasho qoto dheer ama diirad saarid.</a:t>
            </a:r>
            <a:endParaRPr lang="en-US" sz="1200" strike="sngStrike" baseline="0" dirty="0">
              <a:latin typeface="+mn-lt"/>
            </a:endParaRPr>
          </a:p>
          <a:p>
            <a:pPr rtl="0"/>
            <a:r>
              <a:rPr lang="so" sz="1200" b="0" i="0" u="none" strike="noStrike" baseline="0" dirty="0">
                <a:highlight>
                  <a:srgbClr val="000000">
                    <a:alpha val="0"/>
                  </a:srgbClr>
                </a:highlight>
                <a:latin typeface="+mn-lt"/>
              </a:rPr>
              <a:t>Haddii aadan seexan karin, kac oo samee wax aad jeceshahay 30 daqiiqo ka dibna isku day inaad dib u seexato.</a:t>
            </a:r>
          </a:p>
          <a:p>
            <a:endParaRPr lang="en-US" sz="1200" baseline="0" dirty="0">
              <a:latin typeface="+mn-lt"/>
            </a:endParaRPr>
          </a:p>
          <a:p>
            <a:pPr rtl="0"/>
            <a:r>
              <a:rPr lang="so" sz="1200" b="1" i="0" u="none" strike="noStrike" baseline="0" dirty="0">
                <a:highlight>
                  <a:srgbClr val="000000">
                    <a:alpha val="0"/>
                  </a:srgbClr>
                </a:highlight>
                <a:latin typeface="+mn-lt"/>
              </a:rPr>
              <a:t>Cun</a:t>
            </a:r>
            <a:r>
              <a:rPr lang="so" sz="1200" b="0" i="0" u="none" strike="noStrike" baseline="0" dirty="0">
                <a:highlight>
                  <a:srgbClr val="000000">
                    <a:alpha val="0"/>
                  </a:srgbClr>
                </a:highlight>
                <a:latin typeface="+mn-lt"/>
              </a:rPr>
              <a:t> cuntooyin caafimaad qaba si aad u hesho awood badan una dareento fiicnaasho. Cun cuntooyinka sida: </a:t>
            </a:r>
          </a:p>
          <a:p>
            <a:pPr marL="180000" indent="-180000" rtl="0">
              <a:buFont typeface="Arial" panose="020B0604020202020204" pitchFamily="34" charset="0"/>
              <a:buChar char="•"/>
            </a:pPr>
            <a:r>
              <a:rPr lang="so" sz="1200" b="0" i="0" u="none" strike="noStrike" dirty="0">
                <a:highlight>
                  <a:srgbClr val="000000">
                    <a:alpha val="0"/>
                  </a:srgbClr>
                </a:highlight>
                <a:latin typeface="+mn-lt"/>
              </a:rPr>
              <a:t>hilibka, kalluunka, ukunta, waxa laga sameeyo digirta soya</a:t>
            </a:r>
          </a:p>
          <a:p>
            <a:pPr marL="180000" indent="-180000" rtl="0">
              <a:buFont typeface="Arial" panose="020B0604020202020204" pitchFamily="34" charset="0"/>
              <a:buChar char="•"/>
            </a:pPr>
            <a:r>
              <a:rPr lang="so" sz="1200" b="0" i="0" u="none" strike="noStrike" baseline="0" dirty="0">
                <a:highlight>
                  <a:srgbClr val="000000">
                    <a:alpha val="0"/>
                  </a:srgbClr>
                </a:highlight>
                <a:latin typeface="+mn-lt"/>
              </a:rPr>
              <a:t>khudaarta iyo miraha</a:t>
            </a:r>
          </a:p>
          <a:p>
            <a:pPr marL="180000" indent="-180000" rtl="0">
              <a:buFont typeface="Arial" panose="020B0604020202020204" pitchFamily="34" charset="0"/>
              <a:buChar char="•"/>
            </a:pPr>
            <a:r>
              <a:rPr lang="so" sz="1200" b="0" i="0" u="none" strike="noStrike" baseline="0" dirty="0">
                <a:highlight>
                  <a:srgbClr val="000000">
                    <a:alpha val="0"/>
                  </a:srgbClr>
                </a:highlight>
                <a:latin typeface="+mn-lt"/>
              </a:rPr>
              <a:t>bariis, rooti, ​​baasto, cunada la isku kariyo, iyo badarka</a:t>
            </a:r>
          </a:p>
          <a:p>
            <a:pPr marL="180000" indent="-180000" rtl="0">
              <a:buFont typeface="Arial" panose="020B0604020202020204" pitchFamily="34" charset="0"/>
              <a:buChar char="•"/>
            </a:pPr>
            <a:r>
              <a:rPr lang="so" sz="1200" b="0" i="0" u="none" strike="noStrike" baseline="0" dirty="0">
                <a:highlight>
                  <a:srgbClr val="000000">
                    <a:alpha val="0"/>
                  </a:srgbClr>
                </a:highlight>
                <a:latin typeface="+mn-lt"/>
              </a:rPr>
              <a:t>caano, farmaajo, yoogat</a:t>
            </a:r>
          </a:p>
          <a:p>
            <a:pPr marL="180000" indent="-180000" rtl="0">
              <a:buFont typeface="Arial" panose="020B0604020202020204" pitchFamily="34" charset="0"/>
              <a:buChar char="•"/>
            </a:pPr>
            <a:r>
              <a:rPr lang="so" sz="1200" b="0" i="0" u="none" strike="noStrike" baseline="0" dirty="0">
                <a:highlight>
                  <a:srgbClr val="000000">
                    <a:alpha val="0"/>
                  </a:srgbClr>
                </a:highlight>
                <a:latin typeface="+mn-lt"/>
              </a:rPr>
              <a:t>dufan wanaagsan, sida avokado, saliid saytuun, miro</a:t>
            </a:r>
          </a:p>
          <a:p>
            <a:pPr marL="180000" indent="-180000" rtl="0">
              <a:buFont typeface="Arial" panose="020B0604020202020204" pitchFamily="34" charset="0"/>
              <a:buChar char="•"/>
            </a:pPr>
            <a:r>
              <a:rPr lang="so" sz="1200" b="0" i="0" u="none" strike="noStrike" baseline="0" dirty="0">
                <a:highlight>
                  <a:srgbClr val="000000">
                    <a:alpha val="0"/>
                  </a:srgbClr>
                </a:highlight>
                <a:latin typeface="+mn-lt"/>
              </a:rPr>
              <a:t>biyo badan.</a:t>
            </a:r>
          </a:p>
          <a:p>
            <a:pPr rtl="0"/>
            <a:r>
              <a:rPr lang="so" sz="1200" b="0" i="0" u="none" strike="noStrike" dirty="0">
                <a:highlight>
                  <a:srgbClr val="000000">
                    <a:alpha val="0"/>
                  </a:srgbClr>
                </a:highlight>
                <a:latin typeface="+mn-lt"/>
              </a:rPr>
              <a:t>Qaxwa, soodha iyo cabitaannada sonkorta badan leh waxay saameyn xun ku yeelan karaan caafimaadkaaga. Cabitaankan ka cab xaddi yar. Iska ilaali khamriga iyo maandooriyaha. Dhakhtarkaaga ayaa ku caawin kara haddii aad u baahan tahay inaad fahanto saamaynta waxyaabahan. </a:t>
            </a:r>
          </a:p>
          <a:p>
            <a:endParaRPr lang="en-AU" sz="1200" dirty="0">
              <a:latin typeface="+mn-lt"/>
            </a:endParaRPr>
          </a:p>
          <a:p>
            <a:pPr rtl="0"/>
            <a:r>
              <a:rPr lang="so" sz="1200" b="1" i="1" u="none" strike="noStrike" dirty="0">
                <a:highlight>
                  <a:srgbClr val="000000">
                    <a:alpha val="0"/>
                  </a:srgbClr>
                </a:highlight>
                <a:latin typeface="+mn-lt"/>
              </a:rPr>
              <a:t>Su'aalaha fududeeyaha </a:t>
            </a:r>
          </a:p>
          <a:p>
            <a:pPr rtl="0"/>
            <a:r>
              <a:rPr lang="so" sz="1200" b="0" i="1" u="none" strike="noStrike" dirty="0">
                <a:highlight>
                  <a:srgbClr val="000000">
                    <a:alpha val="0"/>
                  </a:srgbClr>
                </a:highlight>
                <a:latin typeface="+mn-lt"/>
              </a:rPr>
              <a:t>Dalkaagi hooyo: jimicsi badan ma samayn jirtay? si fiican ma u seexan jirtay? cunta caafimaad leh ma cuni jirtay?</a:t>
            </a:r>
          </a:p>
          <a:p>
            <a:endParaRPr lang="en-AU" dirty="0">
              <a:latin typeface="+mn-lt"/>
            </a:endParaRPr>
          </a:p>
        </p:txBody>
      </p:sp>
      <p:sp>
        <p:nvSpPr>
          <p:cNvPr id="4" name="Slide Number Placeholder 3"/>
          <p:cNvSpPr>
            <a:spLocks noGrp="1"/>
          </p:cNvSpPr>
          <p:nvPr>
            <p:ph type="sldNum" sz="quarter" idx="5"/>
          </p:nvPr>
        </p:nvSpPr>
        <p:spPr/>
        <p:txBody>
          <a:bodyPr/>
          <a:lstStyle/>
          <a:p>
            <a:fld id="{8376879B-5E67-447A-9D05-8C7E465C6ADD}" type="slidenum">
              <a:rPr lang="en-AU" smtClean="0"/>
              <a:t>11</a:t>
            </a:fld>
            <a:endParaRPr lang="en-AU"/>
          </a:p>
        </p:txBody>
      </p:sp>
    </p:spTree>
    <p:extLst>
      <p:ext uri="{BB962C8B-B14F-4D97-AF65-F5344CB8AC3E}">
        <p14:creationId xmlns:p14="http://schemas.microsoft.com/office/powerpoint/2010/main" val="3362476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o" sz="1200" b="1" i="0" u="none" strike="noStrike" baseline="0" dirty="0">
                <a:highlight>
                  <a:srgbClr val="000000">
                    <a:alpha val="0"/>
                  </a:srgbClr>
                </a:highlight>
                <a:latin typeface="+mn-lt"/>
              </a:rPr>
              <a:t>Haddii aad sameyso waxqabad ama aad ku biirto koox ka tirsan bulshada deegaankaaga, waxay kaa caawin kartaa inaad dareento fiicnaan iyo wanaag.</a:t>
            </a:r>
          </a:p>
          <a:p>
            <a:pPr rtl="0"/>
            <a:r>
              <a:rPr lang="so" sz="1200" b="0" i="0" u="none" strike="noStrike" baseline="0" dirty="0">
                <a:highlight>
                  <a:srgbClr val="000000">
                    <a:alpha val="0"/>
                  </a:srgbClr>
                </a:highlight>
                <a:latin typeface="+mn-lt"/>
              </a:rPr>
              <a:t>Waxaad sidoo kale:</a:t>
            </a:r>
            <a:endParaRPr lang="en-US" sz="1200" b="1" i="0" baseline="0" dirty="0">
              <a:latin typeface="+mn-lt"/>
            </a:endParaRPr>
          </a:p>
          <a:p>
            <a:pPr marL="180000" indent="-180000" rtl="0">
              <a:buFont typeface="Arial" panose="020B0604020202020204" pitchFamily="34" charset="0"/>
              <a:buChar char="•"/>
            </a:pPr>
            <a:r>
              <a:rPr lang="so" sz="1200" b="0" i="0" u="none" strike="noStrike" baseline="0" dirty="0">
                <a:highlight>
                  <a:srgbClr val="000000">
                    <a:alpha val="0"/>
                  </a:srgbClr>
                </a:highlight>
                <a:latin typeface="+mn-lt"/>
              </a:rPr>
              <a:t>baro xirfado cusub ama isku day wax ka duwan</a:t>
            </a:r>
          </a:p>
          <a:p>
            <a:pPr marL="180000" indent="-180000" rtl="0">
              <a:buFont typeface="Arial" panose="020B0604020202020204" pitchFamily="34" charset="0"/>
              <a:buChar char="•"/>
            </a:pPr>
            <a:r>
              <a:rPr lang="so" sz="1200" b="0" i="0" u="none" strike="noStrike" baseline="0" dirty="0">
                <a:highlight>
                  <a:srgbClr val="000000">
                    <a:alpha val="0"/>
                  </a:srgbClr>
                </a:highlight>
                <a:latin typeface="+mn-lt"/>
              </a:rPr>
              <a:t>saaxiibo cusub sameeyso </a:t>
            </a:r>
          </a:p>
          <a:p>
            <a:pPr marL="180000" indent="-180000" rtl="0">
              <a:buFont typeface="Arial" panose="020B0604020202020204" pitchFamily="34" charset="0"/>
              <a:buChar char="•"/>
            </a:pPr>
            <a:r>
              <a:rPr lang="so" sz="1200" b="0" i="0" u="none" strike="noStrike" baseline="0" dirty="0">
                <a:highlight>
                  <a:srgbClr val="000000">
                    <a:alpha val="0"/>
                  </a:srgbClr>
                </a:highlight>
                <a:latin typeface="+mn-lt"/>
              </a:rPr>
              <a:t>caawi dadka kale</a:t>
            </a:r>
          </a:p>
          <a:p>
            <a:pPr marL="180000" indent="-180000" defTabSz="640171" rtl="0">
              <a:buFont typeface="Arial" panose="020B0604020202020204" pitchFamily="34" charset="0"/>
              <a:buChar char="•"/>
              <a:defRPr/>
            </a:pPr>
            <a:r>
              <a:rPr lang="so" sz="1200" b="0" i="0" u="none" strike="noStrike" baseline="0" dirty="0">
                <a:highlight>
                  <a:srgbClr val="000000">
                    <a:alpha val="0"/>
                  </a:srgbClr>
                </a:highlight>
                <a:latin typeface="+mn-lt"/>
              </a:rPr>
              <a:t>is madadaali.</a:t>
            </a:r>
          </a:p>
          <a:p>
            <a:endParaRPr lang="en-US" sz="1200" b="0" i="0" strike="noStrike" baseline="0" dirty="0">
              <a:latin typeface="+mn-lt"/>
            </a:endParaRPr>
          </a:p>
          <a:p>
            <a:pPr defTabSz="931641" rtl="0">
              <a:defRPr/>
            </a:pPr>
            <a:r>
              <a:rPr lang="so" sz="1200" b="1" i="0" u="none" strike="noStrike" dirty="0">
                <a:highlight>
                  <a:srgbClr val="000000">
                    <a:alpha val="0"/>
                  </a:srgbClr>
                </a:highlight>
                <a:latin typeface="+mn-lt"/>
              </a:rPr>
              <a:t>Haddii aad dareento cabsi ama baqdin, si tartiib ah u bilow:</a:t>
            </a:r>
          </a:p>
          <a:p>
            <a:pPr marL="180000" indent="-180000" defTabSz="931641" rtl="0">
              <a:buFont typeface="Arial" panose="020B0604020202020204" pitchFamily="34" charset="0"/>
              <a:buChar char="•"/>
              <a:defRPr/>
            </a:pPr>
            <a:r>
              <a:rPr lang="so" sz="1200" b="0" i="0" u="none" strike="noStrike" dirty="0">
                <a:highlight>
                  <a:srgbClr val="000000">
                    <a:alpha val="0"/>
                  </a:srgbClr>
                </a:highlight>
                <a:latin typeface="+mn-lt"/>
              </a:rPr>
              <a:t>weydii qofka kooxda maamula inuu sharaxo waxa kooxda ka dhacaya iyo inuu ku daryeelo </a:t>
            </a:r>
          </a:p>
          <a:p>
            <a:pPr marL="180000" indent="-180000" defTabSz="931641" rtl="0">
              <a:buFont typeface="Arial" panose="020B0604020202020204" pitchFamily="34" charset="0"/>
              <a:buChar char="•"/>
              <a:defRPr/>
            </a:pPr>
            <a:r>
              <a:rPr lang="so" sz="1200" b="0" i="0" u="none" strike="noStrike" dirty="0">
                <a:highlight>
                  <a:srgbClr val="000000">
                    <a:alpha val="0"/>
                  </a:srgbClr>
                </a:highlight>
                <a:latin typeface="+mn-lt"/>
              </a:rPr>
              <a:t>u tag kooxda oo kaliya dhegayso - uma baahnid inaad wax sheegto</a:t>
            </a:r>
          </a:p>
          <a:p>
            <a:pPr marL="180000" indent="-180000" defTabSz="931641" rtl="0">
              <a:buFont typeface="Arial" panose="020B0604020202020204" pitchFamily="34" charset="0"/>
              <a:buChar char="•"/>
              <a:defRPr/>
            </a:pPr>
            <a:r>
              <a:rPr lang="so" sz="1200" b="0" i="0" u="none" strike="noStrike" dirty="0">
                <a:highlight>
                  <a:srgbClr val="000000">
                    <a:alpha val="0"/>
                  </a:srgbClr>
                </a:highlight>
                <a:latin typeface="+mn-lt"/>
              </a:rPr>
              <a:t>isku day, laakiin haddii aadan jeclayn, waad bixi kartaa wakhti kasta</a:t>
            </a:r>
          </a:p>
          <a:p>
            <a:pPr marL="180000" indent="-180000" defTabSz="931641" rtl="0">
              <a:buFont typeface="Arial" panose="020B0604020202020204" pitchFamily="34" charset="0"/>
              <a:buChar char="•"/>
              <a:defRPr/>
            </a:pPr>
            <a:r>
              <a:rPr lang="so" sz="1200" b="0" i="0" u="none" strike="noStrike" dirty="0">
                <a:highlight>
                  <a:srgbClr val="000000">
                    <a:alpha val="0"/>
                  </a:srgbClr>
                </a:highlight>
                <a:latin typeface="+mn-lt"/>
              </a:rPr>
              <a:t>weydiiso saaxiib ama xubin qoyskaaga inuu ku raaco. </a:t>
            </a:r>
          </a:p>
          <a:p>
            <a:pPr defTabSz="931641">
              <a:defRPr/>
            </a:pPr>
            <a:endParaRPr lang="en-AU" sz="1200" i="0" strike="noStrike" dirty="0">
              <a:latin typeface="+mn-lt"/>
            </a:endParaRPr>
          </a:p>
          <a:p>
            <a:pPr defTabSz="931641" rtl="0">
              <a:defRPr/>
            </a:pPr>
            <a:r>
              <a:rPr lang="so" sz="1200" b="0" i="0" u="none" strike="noStrike" baseline="0" dirty="0">
                <a:highlight>
                  <a:srgbClr val="000000">
                    <a:alpha val="0"/>
                  </a:srgbClr>
                </a:highlight>
                <a:latin typeface="+mn-lt"/>
              </a:rPr>
              <a:t>Meelaha aad ka heli karto kooxaha waxaa ka mid ah:</a:t>
            </a:r>
          </a:p>
          <a:p>
            <a:pPr marL="180000" indent="-180000" defTabSz="931641" rtl="0">
              <a:buFont typeface="Arial" panose="020B0604020202020204" pitchFamily="34" charset="0"/>
              <a:buChar char="•"/>
              <a:defRPr/>
            </a:pPr>
            <a:r>
              <a:rPr lang="so" sz="1200" b="0" i="0" u="none" strike="noStrike" baseline="0" dirty="0">
                <a:highlight>
                  <a:srgbClr val="000000">
                    <a:alpha val="0"/>
                  </a:srgbClr>
                </a:highlight>
                <a:latin typeface="+mn-lt"/>
              </a:rPr>
              <a:t>guryaha xaafadaha</a:t>
            </a:r>
          </a:p>
          <a:p>
            <a:pPr marL="180000" indent="-180000" defTabSz="931641" rtl="0">
              <a:buFont typeface="Arial" panose="020B0604020202020204" pitchFamily="34" charset="0"/>
              <a:buChar char="•"/>
              <a:defRPr/>
            </a:pPr>
            <a:r>
              <a:rPr lang="so" sz="1200" b="0" i="0" u="none" strike="noStrike" baseline="0" dirty="0">
                <a:highlight>
                  <a:srgbClr val="000000">
                    <a:alpha val="0"/>
                  </a:srgbClr>
                </a:highlight>
                <a:latin typeface="+mn-lt"/>
              </a:rPr>
              <a:t>xarumaha bulshada</a:t>
            </a:r>
          </a:p>
          <a:p>
            <a:pPr marL="180000" indent="-180000" defTabSz="931641" rtl="0">
              <a:buFont typeface="Arial" panose="020B0604020202020204" pitchFamily="34" charset="0"/>
              <a:buChar char="•"/>
              <a:defRPr/>
            </a:pPr>
            <a:r>
              <a:rPr lang="so" sz="1200" b="0" i="0" u="none" strike="noStrike" baseline="0" dirty="0">
                <a:highlight>
                  <a:srgbClr val="000000">
                    <a:alpha val="0"/>
                  </a:srgbClr>
                </a:highlight>
                <a:latin typeface="+mn-lt"/>
              </a:rPr>
              <a:t>dugsiyada deegaanka</a:t>
            </a:r>
          </a:p>
          <a:p>
            <a:pPr marL="180000" indent="-180000" defTabSz="931641" rtl="0">
              <a:buFont typeface="Arial" panose="020B0604020202020204" pitchFamily="34" charset="0"/>
              <a:buChar char="•"/>
              <a:defRPr/>
            </a:pPr>
            <a:r>
              <a:rPr lang="so" sz="1200" b="0" i="0" u="none" strike="noStrike" baseline="0" dirty="0">
                <a:highlight>
                  <a:srgbClr val="000000">
                    <a:alpha val="0"/>
                  </a:srgbClr>
                </a:highlight>
                <a:latin typeface="+mn-lt"/>
              </a:rPr>
              <a:t>naadiyada ciyaaraha iyo xarumaha </a:t>
            </a:r>
          </a:p>
          <a:p>
            <a:pPr marL="180000" indent="-180000" defTabSz="931641" rtl="0">
              <a:buFont typeface="Arial" panose="020B0604020202020204" pitchFamily="34" charset="0"/>
              <a:buChar char="•"/>
              <a:defRPr/>
            </a:pPr>
            <a:r>
              <a:rPr lang="so" sz="1200" b="0" i="0" u="none" strike="noStrike" baseline="0" dirty="0">
                <a:highlight>
                  <a:srgbClr val="000000">
                    <a:alpha val="0"/>
                  </a:srgbClr>
                </a:highlight>
                <a:latin typeface="+mn-lt"/>
              </a:rPr>
              <a:t>ururada dhaqanka </a:t>
            </a:r>
          </a:p>
          <a:p>
            <a:pPr marL="180000" indent="-180000" defTabSz="931641" rtl="0">
              <a:buFont typeface="Arial" panose="020B0604020202020204" pitchFamily="34" charset="0"/>
              <a:buChar char="•"/>
              <a:defRPr/>
            </a:pPr>
            <a:r>
              <a:rPr lang="so" sz="1200" b="0" i="0" u="none" strike="noStrike" baseline="0" dirty="0">
                <a:highlight>
                  <a:srgbClr val="000000">
                    <a:alpha val="0"/>
                  </a:srgbClr>
                </a:highlight>
                <a:latin typeface="+mn-lt"/>
              </a:rPr>
              <a:t>machadyada diinta </a:t>
            </a:r>
          </a:p>
          <a:p>
            <a:pPr marL="180000" indent="-180000" defTabSz="931641" rtl="0">
              <a:buFont typeface="Arial" panose="020B0604020202020204" pitchFamily="34" charset="0"/>
              <a:buChar char="•"/>
              <a:defRPr/>
            </a:pPr>
            <a:r>
              <a:rPr lang="so" sz="1200" b="0" i="0" u="none" strike="noStrike" noProof="0" dirty="0">
                <a:highlight>
                  <a:srgbClr val="000000">
                    <a:alpha val="0"/>
                  </a:srgbClr>
                </a:highlight>
                <a:latin typeface="+mn-lt"/>
              </a:rPr>
              <a:t>warqadda maxaliga ahi waxaa ku jiraa macluumaad ku saabsan kooxaha maxaliga ah.</a:t>
            </a:r>
            <a:endParaRPr lang="en-US" sz="1200" b="0" i="0" baseline="0" dirty="0">
              <a:latin typeface="+mn-lt"/>
            </a:endParaRPr>
          </a:p>
          <a:p>
            <a:endParaRPr lang="en-AU" dirty="0"/>
          </a:p>
        </p:txBody>
      </p:sp>
      <p:sp>
        <p:nvSpPr>
          <p:cNvPr id="4" name="Slide Number Placeholder 3"/>
          <p:cNvSpPr>
            <a:spLocks noGrp="1"/>
          </p:cNvSpPr>
          <p:nvPr>
            <p:ph type="sldNum" sz="quarter" idx="5"/>
          </p:nvPr>
        </p:nvSpPr>
        <p:spPr/>
        <p:txBody>
          <a:bodyPr/>
          <a:lstStyle/>
          <a:p>
            <a:fld id="{8376879B-5E67-447A-9D05-8C7E465C6ADD}" type="slidenum">
              <a:rPr lang="en-AU" smtClean="0"/>
              <a:t>12</a:t>
            </a:fld>
            <a:endParaRPr lang="en-AU"/>
          </a:p>
        </p:txBody>
      </p:sp>
    </p:spTree>
    <p:extLst>
      <p:ext uri="{BB962C8B-B14F-4D97-AF65-F5344CB8AC3E}">
        <p14:creationId xmlns:p14="http://schemas.microsoft.com/office/powerpoint/2010/main" val="960340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41" rtl="0">
              <a:defRPr/>
            </a:pPr>
            <a:r>
              <a:rPr lang="so" sz="1200" b="1" i="0" u="none" strike="noStrike" dirty="0">
                <a:highlight>
                  <a:srgbClr val="000000">
                    <a:alpha val="0"/>
                  </a:srgbClr>
                </a:highlight>
                <a:latin typeface="+mn-lt"/>
              </a:rPr>
              <a:t>Dareen xumadu waxay noqon kartaa qayb caadi ah oo nolosha ka mid ah. Laakiin haddii aadan joojin dareenka xun, waxay noqon kartaa dhibaato. </a:t>
            </a:r>
          </a:p>
          <a:p>
            <a:pPr defTabSz="931641" rtl="0">
              <a:defRPr/>
            </a:pPr>
            <a:r>
              <a:rPr lang="so" sz="1200" b="0" i="0" u="none" strike="noStrike" dirty="0">
                <a:highlight>
                  <a:srgbClr val="000000">
                    <a:alpha val="0"/>
                  </a:srgbClr>
                </a:highlight>
                <a:latin typeface="+mn-lt"/>
              </a:rPr>
              <a:t>Markaad dareento walwal joogto, xanaaq, cabsi ama murugo, waa inaad booqataa dhakhtarka. </a:t>
            </a:r>
            <a:endParaRPr lang="en-US" sz="1200" b="1" dirty="0">
              <a:latin typeface="+mn-lt"/>
            </a:endParaRPr>
          </a:p>
          <a:p>
            <a:endParaRPr lang="en-US" sz="1200" b="1" dirty="0">
              <a:latin typeface="+mn-lt"/>
            </a:endParaRPr>
          </a:p>
          <a:p>
            <a:pPr rtl="0"/>
            <a:r>
              <a:rPr lang="so" sz="1200" b="1" i="0" u="none" strike="noStrike" dirty="0">
                <a:highlight>
                  <a:srgbClr val="000000">
                    <a:alpha val="0"/>
                  </a:srgbClr>
                </a:highlight>
                <a:latin typeface="+mn-lt"/>
              </a:rPr>
              <a:t>Muxuu dhakhtarku samayn doonaa?</a:t>
            </a:r>
          </a:p>
          <a:p>
            <a:pPr marL="180000" indent="-180000" rtl="0">
              <a:buFont typeface="Arial" panose="020B0604020202020204" pitchFamily="34" charset="0"/>
              <a:buChar char="•"/>
            </a:pPr>
            <a:r>
              <a:rPr lang="so" sz="1200" b="0" i="0" u="none" strike="noStrike" dirty="0">
                <a:highlight>
                  <a:srgbClr val="000000">
                    <a:alpha val="0"/>
                  </a:srgbClr>
                </a:highlight>
                <a:latin typeface="+mn-lt"/>
              </a:rPr>
              <a:t>Dhakhtarku wuxuu ku weydiin doonaa inaad sharaxdo sida aad dareemayso</a:t>
            </a:r>
          </a:p>
          <a:p>
            <a:pPr marL="180000" indent="-180000" rtl="0">
              <a:buFont typeface="Arial" panose="020B0604020202020204" pitchFamily="34" charset="0"/>
              <a:buChar char="•"/>
            </a:pPr>
            <a:r>
              <a:rPr lang="so" sz="1200" b="0" i="0" u="none" strike="noStrike" dirty="0">
                <a:highlight>
                  <a:srgbClr val="000000">
                    <a:alpha val="0"/>
                  </a:srgbClr>
                </a:highlight>
                <a:latin typeface="+mn-lt"/>
              </a:rPr>
              <a:t>Dhakhtarku waxa uu samayn karaa baaritaano si uu u eego in aad xanuun jireed qabto</a:t>
            </a:r>
          </a:p>
          <a:p>
            <a:pPr marL="180000" indent="-180000" rtl="0">
              <a:buFont typeface="Arial" panose="020B0604020202020204" pitchFamily="34" charset="0"/>
              <a:buChar char="•"/>
            </a:pPr>
            <a:r>
              <a:rPr lang="so" sz="1200" b="0" i="0" u="none" strike="noStrike" dirty="0">
                <a:highlight>
                  <a:srgbClr val="000000">
                    <a:alpha val="0"/>
                  </a:srgbClr>
                </a:highlight>
                <a:latin typeface="+mn-lt"/>
              </a:rPr>
              <a:t>Haddii dhakhtarku u umaleeyo inaad u baahan tahay in lagaa caawiyo dareenkaaga xun, waxay ku siin doonaan doorashooyin daweyn ah.</a:t>
            </a:r>
          </a:p>
          <a:p>
            <a:pPr rtl="0"/>
            <a:r>
              <a:rPr lang="so" sz="1200" b="0" i="0" u="none" strike="noStrike" dirty="0">
                <a:highlight>
                  <a:srgbClr val="000000">
                    <a:alpha val="0"/>
                  </a:srgbClr>
                </a:highlight>
                <a:latin typeface="+mn-lt"/>
              </a:rPr>
              <a:t>Haddii aad haysato kaarka Medicare-ka, waxa kugu kacaya lacag yar ama waxba si aad uu aragto dhakhtar.</a:t>
            </a:r>
            <a:endParaRPr lang="en-US" sz="1200" dirty="0">
              <a:latin typeface="+mn-lt"/>
            </a:endParaRPr>
          </a:p>
          <a:p>
            <a:endParaRPr lang="en-US" sz="1200" b="1" dirty="0">
              <a:latin typeface="+mn-lt"/>
            </a:endParaRPr>
          </a:p>
          <a:p>
            <a:pPr rtl="0"/>
            <a:r>
              <a:rPr lang="so" sz="1200" b="1" i="0" u="none" strike="noStrike" baseline="0" dirty="0">
                <a:highlight>
                  <a:srgbClr val="000000">
                    <a:alpha val="0"/>
                  </a:srgbClr>
                </a:highlight>
                <a:latin typeface="+mn-lt"/>
              </a:rPr>
              <a:t>Sideed u tagida dhakhtarka aad uga dhigi kartaa khibrad wanaagsan?</a:t>
            </a:r>
          </a:p>
          <a:p>
            <a:pPr marL="180000" indent="-180000" rtl="0">
              <a:buFont typeface="Arial" panose="020B0604020202020204" pitchFamily="34" charset="0"/>
              <a:buChar char="•"/>
            </a:pPr>
            <a:r>
              <a:rPr lang="so" sz="1200" b="0" i="0" u="none" strike="noStrike" baseline="0" dirty="0">
                <a:highlight>
                  <a:srgbClr val="000000">
                    <a:alpha val="0"/>
                  </a:srgbClr>
                </a:highlight>
                <a:latin typeface="+mn-lt"/>
              </a:rPr>
              <a:t>Codso dhakhtar dumar ah markaad ballan samaysato</a:t>
            </a:r>
          </a:p>
          <a:p>
            <a:pPr marL="180000" indent="-180000" rtl="0">
              <a:buFont typeface="Arial" panose="020B0604020202020204" pitchFamily="34" charset="0"/>
              <a:buChar char="•"/>
            </a:pPr>
            <a:r>
              <a:rPr lang="so" sz="1200" b="0" i="0" u="none" strike="noStrike" baseline="0" dirty="0">
                <a:highlight>
                  <a:srgbClr val="000000">
                    <a:alpha val="0"/>
                  </a:srgbClr>
                </a:highlight>
                <a:latin typeface="+mn-lt"/>
              </a:rPr>
              <a:t>Codso turjumaan markaad ballan qabsanayso haddii aad dareen wanaagsan ka heleysid inaad ku hadasho luqaddaada</a:t>
            </a:r>
          </a:p>
          <a:p>
            <a:pPr marL="180000" indent="-180000" rtl="0">
              <a:buFont typeface="Arial" panose="020B0604020202020204" pitchFamily="34" charset="0"/>
              <a:buChar char="•"/>
            </a:pPr>
            <a:r>
              <a:rPr lang="so" sz="1200" b="0" i="0" u="none" strike="noStrike" baseline="0" dirty="0">
                <a:highlight>
                  <a:srgbClr val="000000">
                    <a:alpha val="0"/>
                  </a:srgbClr>
                </a:highlight>
                <a:latin typeface="+mn-lt"/>
              </a:rPr>
              <a:t>Kaxeeyso qof taageero ah marka aad dhakhtarka uu tagayso</a:t>
            </a:r>
          </a:p>
          <a:p>
            <a:pPr marL="180000" indent="-180000" rtl="0">
              <a:buFont typeface="Arial" panose="020B0604020202020204" pitchFamily="34" charset="0"/>
              <a:buChar char="•"/>
            </a:pPr>
            <a:r>
              <a:rPr lang="so" sz="1200" b="0" i="0" u="none" strike="noStrike" baseline="0" dirty="0">
                <a:highlight>
                  <a:srgbClr val="000000">
                    <a:alpha val="0"/>
                  </a:srgbClr>
                </a:highlight>
                <a:latin typeface="+mn-lt"/>
              </a:rPr>
              <a:t>Qor waxa dhakhtarku yirahdo si aad hadhow u xasuusato.</a:t>
            </a:r>
            <a:endParaRPr lang="en-US" sz="1200" baseline="0" dirty="0">
              <a:latin typeface="+mn-lt"/>
            </a:endParaRPr>
          </a:p>
          <a:p>
            <a:endParaRPr lang="en-AU" dirty="0"/>
          </a:p>
        </p:txBody>
      </p:sp>
      <p:sp>
        <p:nvSpPr>
          <p:cNvPr id="4" name="Slide Number Placeholder 3"/>
          <p:cNvSpPr>
            <a:spLocks noGrp="1"/>
          </p:cNvSpPr>
          <p:nvPr>
            <p:ph type="sldNum" sz="quarter" idx="5"/>
          </p:nvPr>
        </p:nvSpPr>
        <p:spPr/>
        <p:txBody>
          <a:bodyPr/>
          <a:lstStyle/>
          <a:p>
            <a:fld id="{8376879B-5E67-447A-9D05-8C7E465C6ADD}" type="slidenum">
              <a:rPr lang="en-AU" smtClean="0"/>
              <a:t>13</a:t>
            </a:fld>
            <a:endParaRPr lang="en-AU"/>
          </a:p>
        </p:txBody>
      </p:sp>
    </p:spTree>
    <p:extLst>
      <p:ext uri="{BB962C8B-B14F-4D97-AF65-F5344CB8AC3E}">
        <p14:creationId xmlns:p14="http://schemas.microsoft.com/office/powerpoint/2010/main" val="1715571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41" rtl="0">
              <a:defRPr/>
            </a:pPr>
            <a:r>
              <a:rPr lang="so" sz="1200" b="1" i="0" u="none" strike="noStrike" dirty="0">
                <a:highlight>
                  <a:srgbClr val="000000">
                    <a:alpha val="0"/>
                  </a:srgbClr>
                </a:highlight>
                <a:latin typeface="+mn-lt"/>
              </a:rPr>
              <a:t>Muhiim baad tahay. Caafimaadkaaga waa muhiim. Waa caadi in la codsado caawimo.</a:t>
            </a:r>
            <a:endParaRPr lang="en-US" sz="1200" b="1" dirty="0">
              <a:latin typeface="+mn-lt"/>
            </a:endParaRPr>
          </a:p>
          <a:p>
            <a:pPr defTabSz="931641" rtl="0">
              <a:defRPr/>
            </a:pPr>
            <a:r>
              <a:rPr lang="so" sz="1200" b="0" i="0" u="none" strike="noStrike" dirty="0">
                <a:highlight>
                  <a:srgbClr val="000000">
                    <a:alpha val="0"/>
                  </a:srgbClr>
                </a:highlight>
                <a:latin typeface="+mn-lt"/>
              </a:rPr>
              <a:t>Way adkaan kartaa in la codsado caawimo ama la ogaado meel la aado. Waxa kale oo laga yaabaa inaad dareento ceeb.</a:t>
            </a:r>
          </a:p>
          <a:p>
            <a:pPr defTabSz="931641" rtl="0">
              <a:defRPr/>
            </a:pPr>
            <a:r>
              <a:rPr lang="so" sz="1200" b="0" i="0" u="none" strike="noStrike" dirty="0">
                <a:highlight>
                  <a:srgbClr val="000000">
                    <a:alpha val="0"/>
                  </a:srgbClr>
                </a:highlight>
                <a:latin typeface="+mn-lt"/>
              </a:rPr>
              <a:t>Laakiin waxaa jira dad badan oo kaa caawin kara inaad hesho taageerada aad u baahan tahay. </a:t>
            </a:r>
            <a:endParaRPr lang="en-US" sz="1200" dirty="0">
              <a:latin typeface="+mn-lt"/>
            </a:endParaRPr>
          </a:p>
          <a:p>
            <a:pPr defTabSz="931641">
              <a:defRPr/>
            </a:pPr>
            <a:endParaRPr lang="en-AU" sz="1200" b="1" dirty="0">
              <a:latin typeface="+mn-lt"/>
            </a:endParaRPr>
          </a:p>
          <a:p>
            <a:pPr defTabSz="931641" rtl="0">
              <a:defRPr/>
            </a:pPr>
            <a:r>
              <a:rPr lang="so" sz="1200" b="1" i="0" u="none" strike="noStrike" dirty="0">
                <a:highlight>
                  <a:srgbClr val="000000">
                    <a:alpha val="0"/>
                  </a:srgbClr>
                </a:highlight>
                <a:latin typeface="+mn-lt"/>
              </a:rPr>
              <a:t>Yaad weydiin kartaa?  </a:t>
            </a:r>
          </a:p>
          <a:p>
            <a:pPr marL="180000" indent="-180000" defTabSz="931641" rtl="0">
              <a:buFont typeface="Arial" panose="020B0604020202020204" pitchFamily="34" charset="0"/>
              <a:buChar char="•"/>
              <a:defRPr/>
            </a:pPr>
            <a:r>
              <a:rPr lang="so" sz="1200" b="0" i="0" u="none" strike="noStrike" dirty="0">
                <a:highlight>
                  <a:srgbClr val="000000">
                    <a:alpha val="0"/>
                  </a:srgbClr>
                </a:highlight>
                <a:latin typeface="+mn-lt"/>
              </a:rPr>
              <a:t>Kalkaaliyaha caafimaadka bulshada ama shaqaale bulsho </a:t>
            </a:r>
          </a:p>
          <a:p>
            <a:pPr marL="180000" indent="-180000" defTabSz="931641" rtl="0">
              <a:buFont typeface="Arial" panose="020B0604020202020204" pitchFamily="34" charset="0"/>
              <a:buChar char="•"/>
              <a:defRPr/>
            </a:pPr>
            <a:r>
              <a:rPr lang="so" sz="1200" b="0" i="0" u="none" strike="noStrike" dirty="0">
                <a:highlight>
                  <a:srgbClr val="000000">
                    <a:alpha val="0"/>
                  </a:srgbClr>
                </a:highlight>
                <a:latin typeface="+mn-lt"/>
              </a:rPr>
              <a:t>Hogaamiye diimeed ama bulsho aad ku kalsoon tahay </a:t>
            </a:r>
          </a:p>
          <a:p>
            <a:pPr marL="180000" indent="-180000" defTabSz="931641" rtl="0">
              <a:buFont typeface="Arial" panose="020B0604020202020204" pitchFamily="34" charset="0"/>
              <a:buChar char="•"/>
              <a:defRPr/>
            </a:pPr>
            <a:r>
              <a:rPr lang="so" sz="1200" b="0" i="0" u="none" strike="noStrike" dirty="0">
                <a:highlight>
                  <a:srgbClr val="000000">
                    <a:alpha val="0"/>
                  </a:srgbClr>
                </a:highlight>
                <a:latin typeface="+mn-lt"/>
              </a:rPr>
              <a:t>Xubin qoys, saaxiib, deris, ama qof ka tirsan bulshadaada oo aad ku kalsoon tahay</a:t>
            </a:r>
          </a:p>
          <a:p>
            <a:pPr marL="180000" indent="-180000" defTabSz="931641" rtl="0">
              <a:buFont typeface="Arial" panose="020B0604020202020204" pitchFamily="34" charset="0"/>
              <a:buChar char="•"/>
              <a:defRPr/>
            </a:pPr>
            <a:r>
              <a:rPr lang="so" sz="1200" b="0" i="0" u="none" strike="noStrike" dirty="0">
                <a:highlight>
                  <a:srgbClr val="000000">
                    <a:alpha val="0"/>
                  </a:srgbClr>
                </a:highlight>
                <a:latin typeface="+mn-lt"/>
              </a:rPr>
              <a:t>Dhakhtarkaaga ayaa ogaan doona waxa yaalla adigana kuu fiican</a:t>
            </a:r>
          </a:p>
          <a:p>
            <a:pPr marL="180000" indent="-180000" defTabSz="931641" rtl="0">
              <a:buFont typeface="Arial" panose="020B0604020202020204" pitchFamily="34" charset="0"/>
              <a:buChar char="•"/>
              <a:defRPr/>
            </a:pPr>
            <a:r>
              <a:rPr lang="so" sz="1200" b="0" i="0" u="none" strike="noStrike" dirty="0">
                <a:highlight>
                  <a:srgbClr val="000000">
                    <a:alpha val="0"/>
                  </a:srgbClr>
                </a:highlight>
                <a:latin typeface="+mn-lt"/>
              </a:rPr>
              <a:t>Turjubaanadu waxay kaloo garan karaan adeegyada iyo dadka ku caawin kara</a:t>
            </a:r>
          </a:p>
          <a:p>
            <a:pPr marL="180000" indent="-180000" defTabSz="931641" rtl="0">
              <a:buFont typeface="Arial" panose="020B0604020202020204" pitchFamily="34" charset="0"/>
              <a:buChar char="•"/>
              <a:defRPr/>
            </a:pPr>
            <a:r>
              <a:rPr lang="so" sz="1200" b="0" i="0" u="none" strike="noStrike" dirty="0">
                <a:highlight>
                  <a:srgbClr val="000000">
                    <a:alpha val="0"/>
                  </a:srgbClr>
                </a:highlight>
                <a:latin typeface="+mn-lt"/>
              </a:rPr>
              <a:t>La-taliye - waxaa laga yaabaa inaad u baahato warqad tixraac ah ee uu bixiyo Dhakhtarka Guud.</a:t>
            </a:r>
          </a:p>
          <a:p>
            <a:pPr marL="174683" indent="-174683" defTabSz="931641">
              <a:buFont typeface="Arial" panose="020B0604020202020204" pitchFamily="34" charset="0"/>
              <a:buChar char="•"/>
              <a:defRPr/>
            </a:pPr>
            <a:endParaRPr lang="en-AU" sz="1200" dirty="0">
              <a:latin typeface="+mn-lt"/>
            </a:endParaRPr>
          </a:p>
          <a:p>
            <a:pPr rtl="0"/>
            <a:r>
              <a:rPr lang="so" sz="1200" b="1" i="0" u="none" strike="noStrike" dirty="0">
                <a:highlight>
                  <a:srgbClr val="000000">
                    <a:alpha val="0"/>
                  </a:srgbClr>
                </a:highlight>
                <a:latin typeface="+mn-lt"/>
              </a:rPr>
              <a:t>Ostraliya gudaheeda, waa wax caadi ah iin dadka xumaanta dareemaya ay la hadlaan shaqaale u tababaran taageerada.  </a:t>
            </a:r>
            <a:endParaRPr lang="en-AU" sz="1200" u="sng" dirty="0">
              <a:latin typeface="+mn-lt"/>
            </a:endParaRPr>
          </a:p>
          <a:p>
            <a:pPr marL="0" indent="0" defTabSz="931641">
              <a:buFont typeface="Arial" panose="020B0604020202020204" pitchFamily="34" charset="0"/>
              <a:buNone/>
              <a:defRPr/>
            </a:pPr>
            <a:endParaRPr lang="en-US" b="0" u="none" dirty="0"/>
          </a:p>
        </p:txBody>
      </p:sp>
      <p:sp>
        <p:nvSpPr>
          <p:cNvPr id="4" name="Slide Number Placeholder 3"/>
          <p:cNvSpPr>
            <a:spLocks noGrp="1"/>
          </p:cNvSpPr>
          <p:nvPr>
            <p:ph type="sldNum" sz="quarter" idx="5"/>
          </p:nvPr>
        </p:nvSpPr>
        <p:spPr/>
        <p:txBody>
          <a:bodyPr/>
          <a:lstStyle/>
          <a:p>
            <a:fld id="{8376879B-5E67-447A-9D05-8C7E465C6ADD}" type="slidenum">
              <a:rPr lang="en-AU" smtClean="0"/>
              <a:t>14</a:t>
            </a:fld>
            <a:endParaRPr lang="en-AU"/>
          </a:p>
        </p:txBody>
      </p:sp>
    </p:spTree>
    <p:extLst>
      <p:ext uri="{BB962C8B-B14F-4D97-AF65-F5344CB8AC3E}">
        <p14:creationId xmlns:p14="http://schemas.microsoft.com/office/powerpoint/2010/main" val="2428668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41" rtl="0">
              <a:defRPr/>
            </a:pPr>
            <a:r>
              <a:rPr lang="so" sz="1200" b="1" i="0" u="none" strike="noStrike" dirty="0">
                <a:highlight>
                  <a:srgbClr val="000000">
                    <a:alpha val="0"/>
                  </a:srgbClr>
                </a:highlight>
                <a:latin typeface="+mn-lt"/>
              </a:rPr>
              <a:t>Qaadida talaabada ugu horeysa ee aad naftaada ku daryeelayso waxay noqon kartaa tan ugu adag. </a:t>
            </a:r>
          </a:p>
          <a:p>
            <a:pPr defTabSz="931641" rtl="0">
              <a:defRPr/>
            </a:pPr>
            <a:r>
              <a:rPr lang="so" sz="1200" b="0" i="0" u="none" strike="noStrike" dirty="0">
                <a:solidFill>
                  <a:srgbClr val="000000"/>
                </a:solidFill>
                <a:highlight>
                  <a:srgbClr val="000000">
                    <a:alpha val="0"/>
                  </a:srgbClr>
                </a:highlight>
                <a:latin typeface="+mn-lt"/>
              </a:rPr>
              <a:t>Dumarku waxay inta badan daryeelaan qoysaskooda ama dadka kale ka hor intaysan is daryeelin. </a:t>
            </a:r>
          </a:p>
          <a:p>
            <a:pPr defTabSz="931641" rtl="0">
              <a:defRPr/>
            </a:pPr>
            <a:r>
              <a:rPr lang="so" sz="1200" b="0" i="0" u="none" strike="noStrike" dirty="0">
                <a:solidFill>
                  <a:srgbClr val="000000"/>
                </a:solidFill>
                <a:highlight>
                  <a:srgbClr val="000000">
                    <a:alpha val="0"/>
                  </a:srgbClr>
                </a:highlight>
                <a:latin typeface="+mn-lt"/>
              </a:rPr>
              <a:t>Laakiin haddii aad ilaaliso caafimaadkaaga, waxaad sidoo kale ilaalinaysaa qoyskaaga. </a:t>
            </a:r>
          </a:p>
          <a:p>
            <a:pPr defTabSz="931641">
              <a:defRPr/>
            </a:pPr>
            <a:endParaRPr lang="en-AU" sz="1200" dirty="0">
              <a:latin typeface="+mn-lt"/>
            </a:endParaRPr>
          </a:p>
          <a:p>
            <a:pPr defTabSz="931641" rtl="0">
              <a:defRPr/>
            </a:pPr>
            <a:r>
              <a:rPr lang="so" sz="1200" b="1" i="0" u="none" strike="noStrike" dirty="0">
                <a:highlight>
                  <a:srgbClr val="000000">
                    <a:alpha val="0"/>
                  </a:srgbClr>
                </a:highlight>
                <a:latin typeface="+mn-lt"/>
              </a:rPr>
              <a:t>Waxyaabaha yaryar waxay samayn karaan farqi weyn - si tartiib ah u bilow.</a:t>
            </a:r>
            <a:endParaRPr lang="en-AU" sz="1200" dirty="0">
              <a:latin typeface="+mn-lt"/>
            </a:endParaRPr>
          </a:p>
          <a:p>
            <a:pPr defTabSz="931641" rtl="0">
              <a:defRPr/>
            </a:pPr>
            <a:r>
              <a:rPr lang="so" sz="1200" b="0" i="0" u="none" strike="noStrike" dirty="0">
                <a:highlight>
                  <a:srgbClr val="000000">
                    <a:alpha val="0"/>
                  </a:srgbClr>
                </a:highlight>
                <a:latin typeface="+mn-lt"/>
              </a:rPr>
              <a:t>Haddii aad u malaynayso inay adag tahay, weydiiso qof inuu ku caawiyo. </a:t>
            </a:r>
          </a:p>
          <a:p>
            <a:pPr defTabSz="931641">
              <a:defRPr/>
            </a:pPr>
            <a:endParaRPr lang="en-AU" sz="1200" dirty="0">
              <a:latin typeface="+mn-lt"/>
            </a:endParaRPr>
          </a:p>
          <a:p>
            <a:pPr defTabSz="931641" rtl="0">
              <a:defRPr/>
            </a:pPr>
            <a:r>
              <a:rPr lang="so" sz="1200" b="1" i="0" u="none" strike="noStrike" baseline="0" dirty="0">
                <a:highlight>
                  <a:srgbClr val="000000">
                    <a:alpha val="0"/>
                  </a:srgbClr>
                </a:highlight>
                <a:latin typeface="+mn-lt"/>
              </a:rPr>
              <a:t>Isku naxariiso oo naftaada ula hadal sida aad saaxiibka ula hadli lahayd. </a:t>
            </a:r>
          </a:p>
          <a:p>
            <a:pPr defTabSz="931641" rtl="0">
              <a:defRPr/>
            </a:pPr>
            <a:r>
              <a:rPr lang="so" sz="1200" b="0" i="0" u="none" strike="noStrike" baseline="0" dirty="0">
                <a:highlight>
                  <a:srgbClr val="000000">
                    <a:alpha val="0"/>
                  </a:srgbClr>
                </a:highlight>
                <a:latin typeface="+mn-lt"/>
              </a:rPr>
              <a:t>Maxaad ku oran lahayd saaxiib ama ilmo aan si fiican dareemeyn? Tani ma is oran kartaa adiga? </a:t>
            </a:r>
          </a:p>
          <a:p>
            <a:endParaRPr lang="en-AU" dirty="0"/>
          </a:p>
        </p:txBody>
      </p:sp>
      <p:sp>
        <p:nvSpPr>
          <p:cNvPr id="4" name="Slide Number Placeholder 3"/>
          <p:cNvSpPr>
            <a:spLocks noGrp="1"/>
          </p:cNvSpPr>
          <p:nvPr>
            <p:ph type="sldNum" sz="quarter" idx="5"/>
          </p:nvPr>
        </p:nvSpPr>
        <p:spPr/>
        <p:txBody>
          <a:bodyPr/>
          <a:lstStyle/>
          <a:p>
            <a:fld id="{8376879B-5E67-447A-9D05-8C7E465C6ADD}" type="slidenum">
              <a:rPr lang="en-AU" smtClean="0"/>
              <a:t>15</a:t>
            </a:fld>
            <a:endParaRPr lang="en-AU"/>
          </a:p>
        </p:txBody>
      </p:sp>
    </p:spTree>
    <p:extLst>
      <p:ext uri="{BB962C8B-B14F-4D97-AF65-F5344CB8AC3E}">
        <p14:creationId xmlns:p14="http://schemas.microsoft.com/office/powerpoint/2010/main" val="3755370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o" sz="1200" b="1" i="0" u="none" strike="noStrike" dirty="0">
                <a:highlight>
                  <a:srgbClr val="000000">
                    <a:alpha val="0"/>
                  </a:srgbClr>
                </a:highlight>
                <a:latin typeface="+mn-lt"/>
              </a:rPr>
              <a:t>Caawi kuwa kale ee aan sida wanaagsan dareemeyni.</a:t>
            </a:r>
          </a:p>
          <a:p>
            <a:pPr defTabSz="931641" rtl="0">
              <a:defRPr/>
            </a:pPr>
            <a:r>
              <a:rPr lang="so" sz="1200" b="0" i="0" u="none" strike="noStrike" dirty="0">
                <a:highlight>
                  <a:srgbClr val="000000">
                    <a:alpha val="0"/>
                  </a:srgbClr>
                </a:highlight>
                <a:latin typeface="+mn-lt"/>
              </a:rPr>
              <a:t>Dumarku waxay inta badan la kulmaan dhibaatooyin isku mid ah ee nolosha, gaar ahaan dumarka u guuray waddan cusub.</a:t>
            </a:r>
            <a:endParaRPr lang="en-US" sz="1200" b="0" strike="sngStrike" dirty="0">
              <a:latin typeface="+mn-lt"/>
            </a:endParaRPr>
          </a:p>
          <a:p>
            <a:pPr defTabSz="931641" rtl="0">
              <a:defRPr/>
            </a:pPr>
            <a:r>
              <a:rPr lang="so" sz="1200" b="0" i="0" u="none" strike="noStrike" dirty="0">
                <a:highlight>
                  <a:srgbClr val="000000">
                    <a:alpha val="0"/>
                  </a:srgbClr>
                </a:highlight>
                <a:latin typeface="+mn-lt"/>
              </a:rPr>
              <a:t>Waxaa laga yaabaa inaad taqaano haween aan fiicnayn, ama ku jira waqtiyo adag.    </a:t>
            </a:r>
            <a:endParaRPr lang="en-US" sz="1200" b="1" dirty="0">
              <a:latin typeface="+mn-lt"/>
            </a:endParaRPr>
          </a:p>
          <a:p>
            <a:endParaRPr lang="en-US" sz="1200" b="1" dirty="0">
              <a:latin typeface="+mn-lt"/>
            </a:endParaRPr>
          </a:p>
          <a:p>
            <a:pPr rtl="0"/>
            <a:r>
              <a:rPr lang="so" sz="1200" b="1" i="0" u="none" strike="noStrike" dirty="0">
                <a:highlight>
                  <a:srgbClr val="000000">
                    <a:alpha val="0"/>
                  </a:srgbClr>
                </a:highlight>
                <a:latin typeface="+mn-lt"/>
              </a:rPr>
              <a:t>Waydii haddii ay fiican yihiin.</a:t>
            </a:r>
          </a:p>
          <a:p>
            <a:pPr marL="180000" indent="-180000" rtl="0">
              <a:buFont typeface="Arial" panose="020B0604020202020204" pitchFamily="34" charset="0"/>
              <a:buChar char="•"/>
            </a:pPr>
            <a:r>
              <a:rPr lang="so" sz="1200" b="0" i="0" u="none" strike="noStrike" dirty="0">
                <a:highlight>
                  <a:srgbClr val="000000">
                    <a:alpha val="0"/>
                  </a:srgbClr>
                </a:highlight>
                <a:latin typeface="+mn-lt"/>
              </a:rPr>
              <a:t>Xitaa haddii aadan xalin karin dhibaatooyinkooda, u sheeg inaad daneyneyso</a:t>
            </a:r>
          </a:p>
          <a:p>
            <a:pPr marL="180000" indent="-180000" rtl="0">
              <a:buFont typeface="Arial" panose="020B0604020202020204" pitchFamily="34" charset="0"/>
              <a:buChar char="•"/>
            </a:pPr>
            <a:r>
              <a:rPr lang="so" sz="1200" b="0" i="0" u="none" strike="noStrike" dirty="0">
                <a:highlight>
                  <a:srgbClr val="000000">
                    <a:alpha val="0"/>
                  </a:srgbClr>
                </a:highlight>
                <a:latin typeface="+mn-lt"/>
              </a:rPr>
              <a:t>Ku dhiiri geli qofka inuu la hadlo qof uu ku kalsoon yahay</a:t>
            </a:r>
          </a:p>
          <a:p>
            <a:pPr marL="180000" indent="-180000" rtl="0">
              <a:buFont typeface="Arial" panose="020B0604020202020204" pitchFamily="34" charset="0"/>
              <a:buChar char="•"/>
            </a:pPr>
            <a:r>
              <a:rPr lang="so" sz="1200" b="0" i="0" u="none" strike="noStrike" dirty="0">
                <a:highlight>
                  <a:srgbClr val="000000">
                    <a:alpha val="0"/>
                  </a:srgbClr>
                </a:highlight>
                <a:latin typeface="+mn-lt"/>
              </a:rPr>
              <a:t>Weydii sida aad ku caawin karto. Tusaale ahaan, haddii aad si wada jir ah u lugayn kartaan, guriga ku soo booqan kartid, wax u soo iibin kartid ama u daryeeli kartid carruurtooda in muddo ah. </a:t>
            </a:r>
          </a:p>
          <a:p>
            <a:endParaRPr lang="en-US" sz="1200" b="0" strike="sngStrike" dirty="0">
              <a:latin typeface="+mn-lt"/>
            </a:endParaRPr>
          </a:p>
          <a:p>
            <a:pPr rtl="0"/>
            <a:r>
              <a:rPr lang="so" sz="1200" b="1" i="1" u="none" strike="noStrike" dirty="0">
                <a:highlight>
                  <a:srgbClr val="000000">
                    <a:alpha val="0"/>
                  </a:srgbClr>
                </a:highlight>
                <a:latin typeface="+mn-lt"/>
              </a:rPr>
              <a:t>Qoraalka fududeeyaha</a:t>
            </a:r>
          </a:p>
          <a:p>
            <a:pPr rtl="0"/>
            <a:r>
              <a:rPr lang="so" sz="1200" b="0" i="1" u="none" strike="noStrike" dirty="0">
                <a:highlight>
                  <a:srgbClr val="000000">
                    <a:alpha val="0"/>
                  </a:srgbClr>
                </a:highlight>
                <a:latin typeface="+mn-lt"/>
              </a:rPr>
              <a:t>Weydii kooxda inay ka fikiraan waxay ku oran karaan saaxiib ama xubin qoyska ka mid ah oo dareemaya xumaan.</a:t>
            </a:r>
          </a:p>
          <a:p>
            <a:endParaRPr lang="en-AU" dirty="0"/>
          </a:p>
        </p:txBody>
      </p:sp>
      <p:sp>
        <p:nvSpPr>
          <p:cNvPr id="4" name="Slide Number Placeholder 3"/>
          <p:cNvSpPr>
            <a:spLocks noGrp="1"/>
          </p:cNvSpPr>
          <p:nvPr>
            <p:ph type="sldNum" sz="quarter" idx="5"/>
          </p:nvPr>
        </p:nvSpPr>
        <p:spPr/>
        <p:txBody>
          <a:bodyPr/>
          <a:lstStyle/>
          <a:p>
            <a:fld id="{8376879B-5E67-447A-9D05-8C7E465C6ADD}" type="slidenum">
              <a:rPr lang="en-AU" smtClean="0"/>
              <a:t>16</a:t>
            </a:fld>
            <a:endParaRPr lang="en-AU"/>
          </a:p>
        </p:txBody>
      </p:sp>
    </p:spTree>
    <p:extLst>
      <p:ext uri="{BB962C8B-B14F-4D97-AF65-F5344CB8AC3E}">
        <p14:creationId xmlns:p14="http://schemas.microsoft.com/office/powerpoint/2010/main" val="26289868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o" sz="1200" b="1" i="1" u="none" strike="noStrike" dirty="0">
                <a:highlight>
                  <a:srgbClr val="000000">
                    <a:alpha val="0"/>
                  </a:srgbClr>
                </a:highlight>
                <a:latin typeface="+mn-lt"/>
              </a:rPr>
              <a:t>Qoraalka fududeeyaha</a:t>
            </a:r>
          </a:p>
          <a:p>
            <a:pPr rtl="0"/>
            <a:r>
              <a:rPr lang="so" sz="1200" b="0" i="1" u="none" strike="noStrike" dirty="0">
                <a:highlight>
                  <a:srgbClr val="000000">
                    <a:alpha val="0"/>
                  </a:srgbClr>
                </a:highlight>
                <a:latin typeface="+mn-lt"/>
              </a:rPr>
              <a:t>Bixi macluumaadka ku saabsan adeegyada taageerada maxalliga.</a:t>
            </a:r>
          </a:p>
          <a:p>
            <a:endParaRPr lang="en-AU" dirty="0"/>
          </a:p>
        </p:txBody>
      </p:sp>
      <p:sp>
        <p:nvSpPr>
          <p:cNvPr id="4" name="Slide Number Placeholder 3"/>
          <p:cNvSpPr>
            <a:spLocks noGrp="1"/>
          </p:cNvSpPr>
          <p:nvPr>
            <p:ph type="sldNum" sz="quarter" idx="5"/>
          </p:nvPr>
        </p:nvSpPr>
        <p:spPr/>
        <p:txBody>
          <a:bodyPr/>
          <a:lstStyle/>
          <a:p>
            <a:fld id="{8376879B-5E67-447A-9D05-8C7E465C6ADD}" type="slidenum">
              <a:rPr lang="en-AU" smtClean="0"/>
              <a:t>18</a:t>
            </a:fld>
            <a:endParaRPr lang="en-AU"/>
          </a:p>
        </p:txBody>
      </p:sp>
    </p:spTree>
    <p:extLst>
      <p:ext uri="{BB962C8B-B14F-4D97-AF65-F5344CB8AC3E}">
        <p14:creationId xmlns:p14="http://schemas.microsoft.com/office/powerpoint/2010/main" val="6289986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376879B-5E67-447A-9D05-8C7E465C6ADD}" type="slidenum">
              <a:rPr lang="en-AU" smtClean="0"/>
              <a:t>19</a:t>
            </a:fld>
            <a:endParaRPr lang="en-AU"/>
          </a:p>
        </p:txBody>
      </p:sp>
    </p:spTree>
    <p:extLst>
      <p:ext uri="{BB962C8B-B14F-4D97-AF65-F5344CB8AC3E}">
        <p14:creationId xmlns:p14="http://schemas.microsoft.com/office/powerpoint/2010/main" val="2983007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376879B-5E67-447A-9D05-8C7E465C6ADD}" type="slidenum">
              <a:rPr lang="en-AU" smtClean="0"/>
              <a:t>2</a:t>
            </a:fld>
            <a:endParaRPr lang="en-AU"/>
          </a:p>
        </p:txBody>
      </p:sp>
    </p:spTree>
    <p:extLst>
      <p:ext uri="{BB962C8B-B14F-4D97-AF65-F5344CB8AC3E}">
        <p14:creationId xmlns:p14="http://schemas.microsoft.com/office/powerpoint/2010/main" val="810670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rtl="0">
              <a:defRPr/>
            </a:pPr>
            <a:r>
              <a:rPr lang="so" sz="1200" b="1" i="0" u="none" strike="noStrike" dirty="0">
                <a:solidFill>
                  <a:srgbClr val="000000"/>
                </a:solidFill>
                <a:highlight>
                  <a:srgbClr val="000000">
                    <a:alpha val="0"/>
                  </a:srgbClr>
                </a:highlight>
                <a:latin typeface="+mn-lt"/>
                <a:cs typeface="Calibri" panose="020F0502020204030204" pitchFamily="34" charset="0"/>
              </a:rPr>
              <a:t>Jirkayga. Caafimaadkayga. </a:t>
            </a:r>
            <a:r>
              <a:rPr lang="so" sz="1200" b="0" i="0" u="none" strike="noStrike" dirty="0">
                <a:solidFill>
                  <a:srgbClr val="000000"/>
                </a:solidFill>
                <a:highlight>
                  <a:srgbClr val="000000">
                    <a:alpha val="0"/>
                  </a:srgbClr>
                </a:highlight>
                <a:latin typeface="+mn-lt"/>
                <a:cs typeface="Calibri" panose="020F0502020204030204" pitchFamily="34" charset="0"/>
              </a:rPr>
              <a:t>waa qalab waxbarasho oo lagu caawiyo ururada iyo barayaashu si ay xogta caafimaadka ugu gudbiyaan haweenka ka soo jeeda asal ahaan soogalootiga iyo qaxootiga. Waxa kale oo ay dhiirigelisaa in dumarka lagala hadlo caafimaadkooda. </a:t>
            </a:r>
          </a:p>
          <a:p>
            <a:pPr defTabSz="966612" rtl="0">
              <a:lnSpc>
                <a:spcPct val="90000"/>
              </a:lnSpc>
              <a:spcBef>
                <a:spcPts val="634"/>
              </a:spcBef>
              <a:defRPr/>
            </a:pPr>
            <a:r>
              <a:rPr lang="so" sz="1200" b="0" i="0" u="none" strike="noStrike" dirty="0">
                <a:solidFill>
                  <a:srgbClr val="000000"/>
                </a:solidFill>
                <a:highlight>
                  <a:srgbClr val="000000">
                    <a:alpha val="0"/>
                  </a:srgbClr>
                </a:highlight>
                <a:latin typeface="+mn-lt"/>
                <a:cs typeface="Calibri" panose="020F0502020204030204" pitchFamily="34" charset="0"/>
              </a:rPr>
              <a:t>Qalabku waa bandhigyo taxane ah oo sii fidaaya kuna saabsan mawduucyo caafimaad oo muhiim ah, sida nolol caafimaad qabta, caafimaadka dhanka shucuurta ah, xilliga caadada ay joogsaneyso ama caafimaadka galmada.</a:t>
            </a:r>
          </a:p>
          <a:p>
            <a:pPr defTabSz="966612" rtl="0">
              <a:lnSpc>
                <a:spcPct val="90000"/>
              </a:lnSpc>
              <a:spcBef>
                <a:spcPts val="634"/>
              </a:spcBef>
              <a:defRPr/>
            </a:pPr>
            <a:r>
              <a:rPr lang="so" sz="1200" b="0" i="0" u="none" strike="noStrike" dirty="0">
                <a:solidFill>
                  <a:srgbClr val="000000"/>
                </a:solidFill>
                <a:highlight>
                  <a:srgbClr val="000000">
                    <a:alpha val="0"/>
                  </a:srgbClr>
                </a:highlight>
                <a:latin typeface="+mn-lt"/>
                <a:cs typeface="Calibri" panose="020F0502020204030204" pitchFamily="34" charset="0"/>
              </a:rPr>
              <a:t>Booqo jeanhailes.org.au si aad u hesho macluumaad dheeraad ah iyo liiska bandhigyada la heli karo ee Ingiriisiga iyo luqadaha kale.</a:t>
            </a:r>
          </a:p>
          <a:p>
            <a:pPr marL="0" marR="0" lvl="0" indent="0" algn="l" defTabSz="914400" rtl="0" eaLnBrk="1" fontAlgn="auto" latinLnBrk="0" hangingPunct="1">
              <a:lnSpc>
                <a:spcPct val="100000"/>
              </a:lnSpc>
              <a:spcBef>
                <a:spcPct val="0"/>
              </a:spcBef>
              <a:spcAft>
                <a:spcPct val="0"/>
              </a:spcAft>
              <a:buClrTx/>
              <a:buSzTx/>
              <a:buFontTx/>
              <a:buNone/>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fld id="{8376879B-5E67-447A-9D05-8C7E465C6ADD}" type="slidenum">
              <a:rPr lang="en-AU" smtClean="0"/>
              <a:t>3</a:t>
            </a:fld>
            <a:endParaRPr lang="en-AU"/>
          </a:p>
        </p:txBody>
      </p:sp>
    </p:spTree>
    <p:extLst>
      <p:ext uri="{BB962C8B-B14F-4D97-AF65-F5344CB8AC3E}">
        <p14:creationId xmlns:p14="http://schemas.microsoft.com/office/powerpoint/2010/main" val="2189056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o" sz="1200" b="1" i="0" u="none" strike="noStrike" dirty="0">
                <a:highlight>
                  <a:srgbClr val="000000">
                    <a:alpha val="0"/>
                  </a:srgbClr>
                </a:highlight>
                <a:latin typeface="+mn-lt"/>
              </a:rPr>
              <a:t>Waa maxay dareen?</a:t>
            </a:r>
            <a:endParaRPr lang="en-US" sz="1200" dirty="0">
              <a:latin typeface="+mn-lt"/>
            </a:endParaRPr>
          </a:p>
          <a:p>
            <a:pPr rtl="0"/>
            <a:r>
              <a:rPr lang="so" sz="1200" b="0" i="0" u="none" strike="noStrike" dirty="0">
                <a:highlight>
                  <a:srgbClr val="000000">
                    <a:alpha val="0"/>
                  </a:srgbClr>
                </a:highlight>
                <a:latin typeface="+mn-lt"/>
              </a:rPr>
              <a:t>Dareenku waa sida aad uga jawaab celiso waxa noloshaada ka dhacaya. </a:t>
            </a:r>
          </a:p>
          <a:p>
            <a:pPr rtl="0"/>
            <a:r>
              <a:rPr lang="so" sz="1200" b="0" i="0" u="none" strike="noStrike" dirty="0">
                <a:highlight>
                  <a:srgbClr val="000000">
                    <a:alpha val="0"/>
                  </a:srgbClr>
                </a:highlight>
                <a:latin typeface="+mn-lt"/>
              </a:rPr>
              <a:t>Tusaale ahaan, marka aad qoyska ka maqan tahay, waxaad dareemi kartaa murugo ama walwal. Laakiin marka aad aragto saaxiib aanad arag muddo dheer, waxaad dareemi kartaa farxad aad u badan. </a:t>
            </a:r>
          </a:p>
          <a:p>
            <a:endParaRPr lang="en-US" sz="1200" dirty="0">
              <a:latin typeface="+mn-lt"/>
            </a:endParaRPr>
          </a:p>
          <a:p>
            <a:pPr rtl="0"/>
            <a:r>
              <a:rPr lang="so" sz="1200" b="0" i="0" u="none" strike="noStrike" dirty="0">
                <a:highlight>
                  <a:srgbClr val="000000">
                    <a:alpha val="0"/>
                  </a:srgbClr>
                </a:highlight>
                <a:latin typeface="+mn-lt"/>
              </a:rPr>
              <a:t>Waxaa jira dareen </a:t>
            </a:r>
            <a:r>
              <a:rPr lang="so" sz="1200" b="1" i="0" u="none" strike="noStrike" dirty="0">
                <a:highlight>
                  <a:srgbClr val="000000">
                    <a:alpha val="0"/>
                  </a:srgbClr>
                </a:highlight>
                <a:latin typeface="+mn-lt"/>
              </a:rPr>
              <a:t>wanaagsan</a:t>
            </a:r>
            <a:r>
              <a:rPr lang="so" sz="1200" b="0" i="0" u="none" strike="noStrike" dirty="0">
                <a:highlight>
                  <a:srgbClr val="000000">
                    <a:alpha val="0"/>
                  </a:srgbClr>
                </a:highlight>
                <a:latin typeface="+mn-lt"/>
              </a:rPr>
              <a:t>, sida: </a:t>
            </a:r>
          </a:p>
          <a:p>
            <a:pPr marL="180000" indent="-180000" rtl="0">
              <a:buFont typeface="Arial" panose="020B0604020202020204" pitchFamily="34" charset="0"/>
              <a:buChar char="•"/>
            </a:pPr>
            <a:r>
              <a:rPr lang="so" sz="1200" b="0" i="0" u="none" strike="noStrike" dirty="0">
                <a:highlight>
                  <a:srgbClr val="000000">
                    <a:alpha val="0"/>
                  </a:srgbClr>
                </a:highlight>
                <a:latin typeface="+mn-lt"/>
              </a:rPr>
              <a:t>Farxad</a:t>
            </a:r>
          </a:p>
          <a:p>
            <a:pPr marL="180000" indent="-180000" rtl="0">
              <a:buFont typeface="Arial" panose="020B0604020202020204" pitchFamily="34" charset="0"/>
              <a:buChar char="•"/>
            </a:pPr>
            <a:r>
              <a:rPr lang="so" sz="1200" b="0" i="0" u="none" strike="noStrike" dirty="0">
                <a:highlight>
                  <a:srgbClr val="000000">
                    <a:alpha val="0"/>
                  </a:srgbClr>
                </a:highlight>
                <a:latin typeface="+mn-lt"/>
              </a:rPr>
              <a:t>Jacayl</a:t>
            </a:r>
          </a:p>
          <a:p>
            <a:pPr marL="180000" indent="-180000" rtl="0">
              <a:buFont typeface="Arial" panose="020B0604020202020204" pitchFamily="34" charset="0"/>
              <a:buChar char="•"/>
            </a:pPr>
            <a:r>
              <a:rPr lang="so" sz="1200" b="0" i="0" u="none" strike="noStrike" dirty="0">
                <a:highlight>
                  <a:srgbClr val="000000">
                    <a:alpha val="0"/>
                  </a:srgbClr>
                </a:highlight>
                <a:latin typeface="+mn-lt"/>
              </a:rPr>
              <a:t>farxad</a:t>
            </a:r>
          </a:p>
          <a:p>
            <a:pPr marL="180000" indent="-180000" rtl="0">
              <a:buFont typeface="Arial" panose="020B0604020202020204" pitchFamily="34" charset="0"/>
              <a:buChar char="•"/>
            </a:pPr>
            <a:r>
              <a:rPr lang="so" sz="1200" b="0" i="0" u="none" strike="noStrike" dirty="0">
                <a:highlight>
                  <a:srgbClr val="000000">
                    <a:alpha val="0"/>
                  </a:srgbClr>
                </a:highlight>
                <a:latin typeface="+mn-lt"/>
              </a:rPr>
              <a:t>xamaasad.</a:t>
            </a:r>
          </a:p>
          <a:p>
            <a:pPr marL="465821" lvl="1"/>
            <a:endParaRPr lang="en-US" sz="1200" dirty="0">
              <a:latin typeface="+mn-lt"/>
            </a:endParaRPr>
          </a:p>
          <a:p>
            <a:pPr rtl="0"/>
            <a:r>
              <a:rPr lang="so" sz="1200" b="0" i="0" u="none" strike="noStrike" dirty="0">
                <a:highlight>
                  <a:srgbClr val="000000">
                    <a:alpha val="0"/>
                  </a:srgbClr>
                </a:highlight>
                <a:latin typeface="+mn-lt"/>
              </a:rPr>
              <a:t>Waxaa kaloo jira dareen </a:t>
            </a:r>
            <a:r>
              <a:rPr lang="so" sz="1200" b="1" i="0" u="none" strike="noStrike" dirty="0">
                <a:highlight>
                  <a:srgbClr val="000000">
                    <a:alpha val="0"/>
                  </a:srgbClr>
                </a:highlight>
                <a:latin typeface="+mn-lt"/>
              </a:rPr>
              <a:t>xun</a:t>
            </a:r>
            <a:r>
              <a:rPr lang="so" sz="1200" b="0" i="0" u="none" strike="noStrike" dirty="0">
                <a:highlight>
                  <a:srgbClr val="000000">
                    <a:alpha val="0"/>
                  </a:srgbClr>
                </a:highlight>
                <a:latin typeface="+mn-lt"/>
              </a:rPr>
              <a:t>, sida:</a:t>
            </a:r>
          </a:p>
          <a:p>
            <a:pPr marL="180000" indent="-180000" rtl="0">
              <a:buFont typeface="Arial" panose="020B0604020202020204" pitchFamily="34" charset="0"/>
              <a:buChar char="•"/>
            </a:pPr>
            <a:r>
              <a:rPr lang="so" sz="1200" b="0" i="0" u="none" strike="noStrike" dirty="0">
                <a:highlight>
                  <a:srgbClr val="000000">
                    <a:alpha val="0"/>
                  </a:srgbClr>
                </a:highlight>
                <a:latin typeface="+mn-lt"/>
              </a:rPr>
              <a:t>murugo</a:t>
            </a:r>
          </a:p>
          <a:p>
            <a:pPr marL="180000" indent="-180000" rtl="0">
              <a:buFont typeface="Arial" panose="020B0604020202020204" pitchFamily="34" charset="0"/>
              <a:buChar char="•"/>
            </a:pPr>
            <a:r>
              <a:rPr lang="so" sz="1200" b="0" i="0" u="none" strike="noStrike" dirty="0">
                <a:highlight>
                  <a:srgbClr val="000000">
                    <a:alpha val="0"/>
                  </a:srgbClr>
                </a:highlight>
                <a:latin typeface="+mn-lt"/>
              </a:rPr>
              <a:t>xanaaq</a:t>
            </a:r>
          </a:p>
          <a:p>
            <a:pPr marL="180000" indent="-180000" rtl="0">
              <a:buFont typeface="Arial" panose="020B0604020202020204" pitchFamily="34" charset="0"/>
              <a:buChar char="•"/>
            </a:pPr>
            <a:r>
              <a:rPr lang="so" sz="1200" b="0" i="0" u="none" strike="noStrike" dirty="0">
                <a:highlight>
                  <a:srgbClr val="000000">
                    <a:alpha val="0"/>
                  </a:srgbClr>
                </a:highlight>
                <a:latin typeface="+mn-lt"/>
              </a:rPr>
              <a:t>kalinimo</a:t>
            </a:r>
          </a:p>
          <a:p>
            <a:pPr marL="180000" indent="-180000" rtl="0">
              <a:buFont typeface="Arial" panose="020B0604020202020204" pitchFamily="34" charset="0"/>
              <a:buChar char="•"/>
            </a:pPr>
            <a:r>
              <a:rPr lang="so" sz="1200" b="0" i="0" u="none" strike="noStrike" dirty="0">
                <a:highlight>
                  <a:srgbClr val="000000">
                    <a:alpha val="0"/>
                  </a:srgbClr>
                </a:highlight>
                <a:latin typeface="+mn-lt"/>
              </a:rPr>
              <a:t>cabsi</a:t>
            </a:r>
          </a:p>
          <a:p>
            <a:pPr marL="180000" indent="-180000" rtl="0">
              <a:buFont typeface="Arial" panose="020B0604020202020204" pitchFamily="34" charset="0"/>
              <a:buChar char="•"/>
            </a:pPr>
            <a:r>
              <a:rPr lang="so" sz="1200" b="0" i="0" u="none" strike="noStrike" dirty="0">
                <a:highlight>
                  <a:srgbClr val="000000">
                    <a:alpha val="0"/>
                  </a:srgbClr>
                </a:highlight>
                <a:latin typeface="+mn-lt"/>
              </a:rPr>
              <a:t>walwal. </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so" sz="1200" b="0" i="0" u="none" strike="noStrike" dirty="0">
                <a:highlight>
                  <a:srgbClr val="000000">
                    <a:alpha val="0"/>
                  </a:srgbClr>
                </a:highlight>
                <a:latin typeface="+mn-lt"/>
              </a:rPr>
              <a:t>Dareenka xun waa qayb caadi ah oo nolosha ka mid ah. Waa caadhi inaad mararka qaarkood aad yeelatid. Waxaan ugu yeereynaa kuwa xun bandhigan si aan u sharaxno in aysan ahayn dareen wanaagsan in la yeesho. Haddii ay kula soo darsan mar walba ama aysan ka tagin, waxay noqon kartaa dhibaato.</a:t>
            </a:r>
          </a:p>
          <a:p>
            <a:endParaRPr lang="en-US" sz="1200" dirty="0">
              <a:latin typeface="+mn-lt"/>
            </a:endParaRPr>
          </a:p>
          <a:p>
            <a:pPr rtl="0"/>
            <a:r>
              <a:rPr lang="so" sz="1200" b="1" i="0" u="none" strike="noStrike" dirty="0">
                <a:highlight>
                  <a:srgbClr val="000000">
                    <a:alpha val="0"/>
                  </a:srgbClr>
                </a:highlight>
                <a:latin typeface="+mn-lt"/>
              </a:rPr>
              <a:t>Maxaa saameeya sida aad dareemeyso?</a:t>
            </a:r>
          </a:p>
          <a:p>
            <a:pPr rtl="0"/>
            <a:r>
              <a:rPr lang="so" sz="1200" b="0" i="0" u="none" strike="noStrike" dirty="0">
                <a:highlight>
                  <a:srgbClr val="000000">
                    <a:alpha val="0"/>
                  </a:srgbClr>
                </a:highlight>
                <a:latin typeface="+mn-lt"/>
              </a:rPr>
              <a:t>Waxaa jira waxyaabo badan oo saameeya sida aad dareemeyso, sida:</a:t>
            </a:r>
          </a:p>
          <a:p>
            <a:pPr marL="180000" indent="-180000" rtl="0">
              <a:buFont typeface="Arial" panose="020B0604020202020204" pitchFamily="34" charset="0"/>
              <a:buChar char="•"/>
            </a:pPr>
            <a:r>
              <a:rPr lang="so" sz="1200" b="0" i="0" u="none" strike="noStrike" dirty="0">
                <a:highlight>
                  <a:srgbClr val="000000">
                    <a:alpha val="0"/>
                  </a:srgbClr>
                </a:highlight>
                <a:latin typeface="+mn-lt"/>
              </a:rPr>
              <a:t>wixii hore u dhacay</a:t>
            </a:r>
          </a:p>
          <a:p>
            <a:pPr marL="180000" indent="-180000" rtl="0">
              <a:buFont typeface="Arial" panose="020B0604020202020204" pitchFamily="34" charset="0"/>
              <a:buChar char="•"/>
            </a:pPr>
            <a:r>
              <a:rPr lang="so" sz="1200" b="0" i="0" u="none" strike="noStrike" dirty="0">
                <a:highlight>
                  <a:srgbClr val="000000">
                    <a:alpha val="0"/>
                  </a:srgbClr>
                </a:highlight>
                <a:latin typeface="+mn-lt"/>
              </a:rPr>
              <a:t>sida noloshaadu hadda tahay</a:t>
            </a:r>
          </a:p>
          <a:p>
            <a:pPr marL="180000" indent="-180000" rtl="0">
              <a:buFont typeface="Arial" panose="020B0604020202020204" pitchFamily="34" charset="0"/>
              <a:buChar char="•"/>
            </a:pPr>
            <a:r>
              <a:rPr lang="so" sz="1200" b="0" i="0" u="none" strike="noStrike" dirty="0">
                <a:highlight>
                  <a:srgbClr val="000000">
                    <a:alpha val="0"/>
                  </a:srgbClr>
                </a:highlight>
                <a:latin typeface="+mn-lt"/>
              </a:rPr>
              <a:t>sidaad u caafimaad qabto</a:t>
            </a:r>
          </a:p>
          <a:p>
            <a:pPr marL="180000" indent="-180000" rtl="0">
              <a:buFont typeface="Arial" panose="020B0604020202020204" pitchFamily="34" charset="0"/>
              <a:buChar char="•"/>
            </a:pPr>
            <a:r>
              <a:rPr lang="so" sz="1200" b="0" i="0" u="none" strike="noStrike" dirty="0">
                <a:highlight>
                  <a:srgbClr val="000000">
                    <a:alpha val="0"/>
                  </a:srgbClr>
                </a:highlight>
                <a:latin typeface="+mn-lt"/>
              </a:rPr>
              <a:t>inta jeer ee aad aragto asxaabtaada iyo qoyskaaga.</a:t>
            </a:r>
          </a:p>
          <a:p>
            <a:endParaRPr lang="en-US" sz="1200" dirty="0"/>
          </a:p>
        </p:txBody>
      </p:sp>
      <p:sp>
        <p:nvSpPr>
          <p:cNvPr id="4" name="Slide Number Placeholder 3"/>
          <p:cNvSpPr>
            <a:spLocks noGrp="1"/>
          </p:cNvSpPr>
          <p:nvPr>
            <p:ph type="sldNum" sz="quarter" idx="5"/>
          </p:nvPr>
        </p:nvSpPr>
        <p:spPr/>
        <p:txBody>
          <a:bodyPr/>
          <a:lstStyle/>
          <a:p>
            <a:fld id="{8376879B-5E67-447A-9D05-8C7E465C6ADD}" type="slidenum">
              <a:rPr lang="en-AU" smtClean="0"/>
              <a:t>4</a:t>
            </a:fld>
            <a:endParaRPr lang="en-AU"/>
          </a:p>
        </p:txBody>
      </p:sp>
    </p:spTree>
    <p:extLst>
      <p:ext uri="{BB962C8B-B14F-4D97-AF65-F5344CB8AC3E}">
        <p14:creationId xmlns:p14="http://schemas.microsoft.com/office/powerpoint/2010/main" val="1016915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o" sz="1200" b="1" i="0" u="none" strike="noStrike" dirty="0">
                <a:highlight>
                  <a:srgbClr val="000000">
                    <a:alpha val="0"/>
                  </a:srgbClr>
                </a:highlight>
                <a:latin typeface="+mn-lt"/>
              </a:rPr>
              <a:t>Maxaa waaye waxyaabaha aad ka xumaan karto?</a:t>
            </a:r>
          </a:p>
          <a:p>
            <a:pPr defTabSz="931641" rtl="0">
              <a:defRPr/>
            </a:pPr>
            <a:r>
              <a:rPr lang="so" sz="1200" b="0" i="0" u="none" strike="noStrike" dirty="0">
                <a:highlight>
                  <a:srgbClr val="000000">
                    <a:alpha val="0"/>
                  </a:srgbClr>
                </a:highlight>
                <a:latin typeface="+mn-lt"/>
              </a:rPr>
              <a:t>Waxaa jira waxyaabo badan oo kugu beeri kara murugo, welwel, walbahaar, xanaaq ama cabsi, sida:  </a:t>
            </a:r>
            <a:endParaRPr lang="en-AU" sz="1200" dirty="0">
              <a:latin typeface="+mn-lt"/>
            </a:endParaRPr>
          </a:p>
          <a:p>
            <a:pPr marL="180000" indent="-180000" defTabSz="931641" rtl="0">
              <a:buFont typeface="Arial" panose="020B0604020202020204" pitchFamily="34" charset="0"/>
              <a:buChar char="•"/>
              <a:defRPr/>
            </a:pPr>
            <a:r>
              <a:rPr lang="so" sz="1200" b="0" i="0" u="none" strike="noStrike" dirty="0">
                <a:highlight>
                  <a:srgbClr val="000000">
                    <a:alpha val="0"/>
                  </a:srgbClr>
                </a:highlight>
                <a:latin typeface="+mn-lt"/>
              </a:rPr>
              <a:t>aqoon la'aanta waddan iyo dhaqan cusub - wax walba waxay ka dhigi karaan qariib, kala duwanaansho iyo iney adkaato in aad fahamto</a:t>
            </a:r>
          </a:p>
          <a:p>
            <a:pPr marL="180000" indent="-180000" defTabSz="931641" rtl="0">
              <a:buFont typeface="Arial" panose="020B0604020202020204" pitchFamily="34" charset="0"/>
              <a:buChar char="•"/>
              <a:defRPr/>
            </a:pPr>
            <a:r>
              <a:rPr lang="so" sz="1200" b="0" i="0" u="none" strike="noStrike" dirty="0">
                <a:highlight>
                  <a:srgbClr val="000000">
                    <a:alpha val="0"/>
                  </a:srgbClr>
                </a:highlight>
                <a:latin typeface="+mn-lt"/>
              </a:rPr>
              <a:t>in aadan awoodin in aad ku hadasho ama fahamto luuqada Ingiriiska </a:t>
            </a:r>
          </a:p>
          <a:p>
            <a:pPr marL="180000" indent="-180000" defTabSz="931641" rtl="0">
              <a:buFont typeface="Arial" panose="020B0604020202020204" pitchFamily="34" charset="0"/>
              <a:buChar char="•"/>
              <a:defRPr/>
            </a:pPr>
            <a:r>
              <a:rPr lang="so" sz="1200" b="0" i="0" u="none" strike="noStrike" dirty="0">
                <a:highlight>
                  <a:srgbClr val="000000">
                    <a:alpha val="0"/>
                  </a:srgbClr>
                </a:highlight>
                <a:latin typeface="+mn-lt"/>
              </a:rPr>
              <a:t>kali ahaansho</a:t>
            </a:r>
            <a:endParaRPr lang="en-AU" sz="1200" strike="sngStrike" dirty="0">
              <a:solidFill>
                <a:srgbClr val="C00000"/>
              </a:solidFill>
              <a:highlight>
                <a:srgbClr val="FF0000"/>
              </a:highlight>
              <a:latin typeface="+mn-lt"/>
            </a:endParaRPr>
          </a:p>
          <a:p>
            <a:pPr marL="180000" indent="-180000" rtl="0">
              <a:buFont typeface="Arial" panose="020B0604020202020204" pitchFamily="34" charset="0"/>
              <a:buChar char="•"/>
            </a:pPr>
            <a:r>
              <a:rPr lang="so" sz="1200" b="0" i="0" u="none" strike="noStrike" dirty="0">
                <a:highlight>
                  <a:srgbClr val="000000">
                    <a:alpha val="0"/>
                  </a:srgbClr>
                </a:highlight>
                <a:latin typeface="+mn-lt"/>
              </a:rPr>
              <a:t>in qoys iyo saaxiibo aysan ka ag-dhawayn </a:t>
            </a:r>
          </a:p>
          <a:p>
            <a:pPr marL="180000" indent="-180000" rtl="0">
              <a:buFont typeface="Arial" panose="020B0604020202020204" pitchFamily="34" charset="0"/>
              <a:buChar char="•"/>
            </a:pPr>
            <a:r>
              <a:rPr lang="so" sz="1200" b="0" i="0" u="none" strike="noStrike" dirty="0">
                <a:highlight>
                  <a:srgbClr val="000000">
                    <a:alpha val="0"/>
                  </a:srgbClr>
                </a:highlight>
                <a:latin typeface="+mn-lt"/>
              </a:rPr>
              <a:t>in aadan haysan lacag kugu filan</a:t>
            </a:r>
          </a:p>
          <a:p>
            <a:pPr marL="180000" indent="-180000" rtl="0">
              <a:buFont typeface="Arial" panose="020B0604020202020204" pitchFamily="34" charset="0"/>
              <a:buChar char="•"/>
            </a:pPr>
            <a:r>
              <a:rPr lang="so" sz="1200" b="0" i="0" u="none" strike="noStrike" dirty="0">
                <a:highlight>
                  <a:srgbClr val="000000">
                    <a:alpha val="0"/>
                  </a:srgbClr>
                </a:highlight>
                <a:latin typeface="+mn-lt"/>
              </a:rPr>
              <a:t>In ay dhibaato ka haysato helida guri</a:t>
            </a:r>
            <a:endParaRPr lang="en-AU" sz="1200" strike="sngStrike" dirty="0">
              <a:latin typeface="+mn-lt"/>
            </a:endParaRPr>
          </a:p>
          <a:p>
            <a:pPr marL="180000" indent="-180000" rtl="0">
              <a:buFont typeface="Arial" panose="020B0604020202020204" pitchFamily="34" charset="0"/>
              <a:buChar char="•"/>
            </a:pPr>
            <a:r>
              <a:rPr lang="so" sz="1200" b="0" i="0" u="none" strike="noStrike" dirty="0">
                <a:highlight>
                  <a:srgbClr val="000000">
                    <a:alpha val="0"/>
                  </a:srgbClr>
                </a:highlight>
                <a:latin typeface="+mn-lt"/>
              </a:rPr>
              <a:t>in aadan shaqayneynin ama ay dhibaato ka haysato shaqo helida</a:t>
            </a:r>
          </a:p>
          <a:p>
            <a:pPr marL="180000" indent="-180000" rtl="0">
              <a:buFont typeface="Arial" panose="020B0604020202020204" pitchFamily="34" charset="0"/>
              <a:buChar char="•"/>
            </a:pPr>
            <a:r>
              <a:rPr lang="so" sz="1200" b="0" i="0" u="none" strike="noStrike" dirty="0">
                <a:highlight>
                  <a:srgbClr val="000000">
                    <a:alpha val="0"/>
                  </a:srgbClr>
                </a:highlight>
                <a:latin typeface="+mn-lt"/>
              </a:rPr>
              <a:t>inaad qayb ka tahay xiriir rabshad ama xadgudub ku saleysan– rabshad caadi kama ahan Ostraliya </a:t>
            </a:r>
          </a:p>
          <a:p>
            <a:pPr marL="180000" indent="-180000" rtl="0">
              <a:buFont typeface="Arial" panose="020B0604020202020204" pitchFamily="34" charset="0"/>
              <a:buChar char="•"/>
            </a:pPr>
            <a:r>
              <a:rPr lang="so" sz="1200" b="0" i="0" u="none" strike="noStrike" dirty="0">
                <a:highlight>
                  <a:srgbClr val="000000">
                    <a:alpha val="0"/>
                  </a:srgbClr>
                </a:highlight>
                <a:latin typeface="+mn-lt"/>
              </a:rPr>
              <a:t>waayo-aragnimo adag ee adiga iyo qoyskaagu aad horay uu soo marteen.</a:t>
            </a:r>
            <a:endParaRPr lang="en-US" sz="1200" b="1" dirty="0">
              <a:latin typeface="+mn-lt"/>
            </a:endParaRPr>
          </a:p>
          <a:p>
            <a:pPr defTabSz="931641">
              <a:defRPr/>
            </a:pPr>
            <a:endParaRPr lang="en-US" sz="1200" dirty="0">
              <a:latin typeface="+mn-lt"/>
            </a:endParaRPr>
          </a:p>
          <a:p>
            <a:pPr defTabSz="931641" rtl="0">
              <a:defRPr/>
            </a:pPr>
            <a:r>
              <a:rPr lang="so" sz="1200" b="1" i="0" u="none" strike="noStrike" dirty="0">
                <a:highlight>
                  <a:srgbClr val="000000">
                    <a:alpha val="0"/>
                  </a:srgbClr>
                </a:highlight>
                <a:latin typeface="+mn-lt"/>
              </a:rPr>
              <a:t>Dareenka xun waa qayb ka mid ah nolosha, laakiin waxaa muhiim ah in aad ogaato marka ay kula soo darsan si aad naftaada u daryeesho. </a:t>
            </a:r>
          </a:p>
          <a:p>
            <a:pPr defTabSz="931641" rtl="0">
              <a:defRPr/>
            </a:pPr>
            <a:r>
              <a:rPr lang="so" sz="1200" b="0" i="0" u="none" strike="noStrike" dirty="0">
                <a:highlight>
                  <a:srgbClr val="000000">
                    <a:alpha val="0"/>
                  </a:srgbClr>
                </a:highlight>
                <a:latin typeface="+mn-lt"/>
              </a:rPr>
              <a:t>Mararka qaarkood dareenka, sida walwalka, cabsida, walbahaarka ama murugada, ayaa kaa caawin kara inaad ka fikirto waxa noloshaada ka dhacaya iyo sida aad ula macaamili karto. </a:t>
            </a:r>
          </a:p>
          <a:p>
            <a:pPr defTabSz="931641" rtl="0">
              <a:defRPr/>
            </a:pPr>
            <a:r>
              <a:rPr lang="so" sz="1200" b="0" i="0" u="none" strike="noStrike" dirty="0">
                <a:highlight>
                  <a:srgbClr val="000000">
                    <a:alpha val="0"/>
                  </a:srgbClr>
                </a:highlight>
                <a:latin typeface="+mn-lt"/>
              </a:rPr>
              <a:t>Marka aad dareento xumaan, waxay calaamad u noqon kartaa in arrimuhu aanay saxsaneyn noloshaada. </a:t>
            </a:r>
            <a:endParaRPr lang="en-US" sz="700" b="0" i="0" u="none" strike="noStrike" dirty="0">
              <a:highlight>
                <a:srgbClr val="000000">
                  <a:alpha val="0"/>
                </a:srgbClr>
              </a:highlight>
              <a:latin typeface="+mn-lt"/>
            </a:endParaRPr>
          </a:p>
          <a:p>
            <a:pPr defTabSz="931641" rtl="0">
              <a:defRPr/>
            </a:pPr>
            <a:endParaRPr lang="so" sz="1200" b="0" i="0" u="none" strike="noStrike" dirty="0">
              <a:highlight>
                <a:srgbClr val="000000">
                  <a:alpha val="0"/>
                </a:srgbClr>
              </a:highlight>
              <a:latin typeface="Calibri"/>
            </a:endParaRPr>
          </a:p>
        </p:txBody>
      </p:sp>
      <p:sp>
        <p:nvSpPr>
          <p:cNvPr id="4" name="Slide Number Placeholder 3"/>
          <p:cNvSpPr>
            <a:spLocks noGrp="1"/>
          </p:cNvSpPr>
          <p:nvPr>
            <p:ph type="sldNum" sz="quarter" idx="5"/>
          </p:nvPr>
        </p:nvSpPr>
        <p:spPr/>
        <p:txBody>
          <a:bodyPr/>
          <a:lstStyle/>
          <a:p>
            <a:fld id="{8376879B-5E67-447A-9D05-8C7E465C6ADD}" type="slidenum">
              <a:rPr lang="en-AU" smtClean="0"/>
              <a:t>5</a:t>
            </a:fld>
            <a:endParaRPr lang="en-AU"/>
          </a:p>
        </p:txBody>
      </p:sp>
    </p:spTree>
    <p:extLst>
      <p:ext uri="{BB962C8B-B14F-4D97-AF65-F5344CB8AC3E}">
        <p14:creationId xmlns:p14="http://schemas.microsoft.com/office/powerpoint/2010/main" val="3202327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41" rtl="0">
              <a:defRPr/>
            </a:pPr>
            <a:r>
              <a:rPr lang="so" sz="1200" b="0" i="0" u="none" strike="noStrike" dirty="0">
                <a:highlight>
                  <a:srgbClr val="000000">
                    <a:alpha val="0"/>
                  </a:srgbClr>
                </a:highlight>
                <a:latin typeface="+mn-lt"/>
              </a:rPr>
              <a:t>Haddii dareenka xun uusan ka tagin, waxay ku horseedi karaan dhibaatooyin</a:t>
            </a:r>
            <a:r>
              <a:rPr lang="so" sz="1200" b="1" i="0" u="none" strike="noStrike" dirty="0">
                <a:highlight>
                  <a:srgbClr val="000000">
                    <a:alpha val="0"/>
                  </a:srgbClr>
                </a:highlight>
                <a:latin typeface="+mn-lt"/>
              </a:rPr>
              <a:t>, sida</a:t>
            </a:r>
            <a:r>
              <a:rPr lang="so" sz="1200" b="0" i="0" u="none" strike="noStrike" dirty="0">
                <a:highlight>
                  <a:srgbClr val="000000">
                    <a:alpha val="0"/>
                  </a:srgbClr>
                </a:highlight>
                <a:latin typeface="+mn-lt"/>
              </a:rPr>
              <a:t>:</a:t>
            </a:r>
            <a:endParaRPr lang="en-AU" sz="1200" dirty="0">
              <a:latin typeface="+mn-lt"/>
            </a:endParaRPr>
          </a:p>
          <a:p>
            <a:pPr marL="180000" indent="-180000" rtl="0">
              <a:buFont typeface="Arial" panose="020B0604020202020204" pitchFamily="34" charset="0"/>
              <a:buChar char="•"/>
            </a:pPr>
            <a:r>
              <a:rPr lang="so" sz="1200" b="0" i="0" u="none" strike="noStrike" dirty="0">
                <a:highlight>
                  <a:srgbClr val="000000">
                    <a:alpha val="0"/>
                  </a:srgbClr>
                </a:highlight>
                <a:latin typeface="+mn-lt"/>
              </a:rPr>
              <a:t>madax xanuun</a:t>
            </a:r>
          </a:p>
          <a:p>
            <a:pPr marL="180000" indent="-180000" rtl="0">
              <a:buFont typeface="Arial" panose="020B0604020202020204" pitchFamily="34" charset="0"/>
              <a:buChar char="•"/>
            </a:pPr>
            <a:r>
              <a:rPr lang="so" sz="1200" b="0" i="0" u="none" strike="noStrike" dirty="0">
                <a:highlight>
                  <a:srgbClr val="000000">
                    <a:alpha val="0"/>
                  </a:srgbClr>
                </a:highlight>
                <a:latin typeface="+mn-lt"/>
              </a:rPr>
              <a:t>calool xanuun </a:t>
            </a:r>
          </a:p>
          <a:p>
            <a:pPr marL="180000" indent="-180000" rtl="0">
              <a:buFont typeface="Arial" panose="020B0604020202020204" pitchFamily="34" charset="0"/>
              <a:buChar char="•"/>
            </a:pPr>
            <a:r>
              <a:rPr lang="so" sz="1200" b="0" i="0" u="none" strike="noStrike" dirty="0">
                <a:highlight>
                  <a:srgbClr val="000000">
                    <a:alpha val="0"/>
                  </a:srgbClr>
                </a:highlight>
                <a:latin typeface="+mn-lt"/>
              </a:rPr>
              <a:t>laab xanuun  </a:t>
            </a:r>
          </a:p>
          <a:p>
            <a:pPr marL="180000" indent="-180000" rtl="0">
              <a:buFont typeface="Arial" panose="020B0604020202020204" pitchFamily="34" charset="0"/>
              <a:buChar char="•"/>
            </a:pPr>
            <a:r>
              <a:rPr lang="so" sz="1200" b="0" i="0" u="none" strike="noStrike" noProof="0" dirty="0">
                <a:highlight>
                  <a:srgbClr val="000000">
                    <a:alpha val="0"/>
                  </a:srgbClr>
                </a:highlight>
                <a:latin typeface="+mn-lt"/>
              </a:rPr>
              <a:t>shuban ama calool istaag </a:t>
            </a:r>
          </a:p>
          <a:p>
            <a:pPr marL="180000" indent="-180000" rtl="0">
              <a:buFont typeface="Arial" panose="020B0604020202020204" pitchFamily="34" charset="0"/>
              <a:buChar char="•"/>
            </a:pPr>
            <a:r>
              <a:rPr lang="so" sz="1200" b="0" i="0" u="none" strike="noStrike" dirty="0">
                <a:highlight>
                  <a:srgbClr val="000000">
                    <a:alpha val="0"/>
                  </a:srgbClr>
                </a:highlight>
                <a:latin typeface="+mn-lt"/>
              </a:rPr>
              <a:t>hurdo aan kugu filneyn ama in aad hurado mar kasta</a:t>
            </a:r>
            <a:endParaRPr lang="en-US" sz="1200" dirty="0">
              <a:latin typeface="+mn-lt"/>
            </a:endParaRPr>
          </a:p>
          <a:p>
            <a:pPr marL="180000" indent="-180000" rtl="0">
              <a:buFont typeface="Arial" panose="020B0604020202020204" pitchFamily="34" charset="0"/>
              <a:buChar char="•"/>
            </a:pPr>
            <a:r>
              <a:rPr lang="so" sz="1200" b="0" i="0" u="none" strike="noStrike" dirty="0">
                <a:highlight>
                  <a:srgbClr val="000000">
                    <a:alpha val="0"/>
                  </a:srgbClr>
                </a:highlight>
                <a:latin typeface="+mn-lt"/>
              </a:rPr>
              <a:t>Iney wax cunista kugu adkaato – in aad wax yar ama wax badan aad cunto </a:t>
            </a:r>
          </a:p>
          <a:p>
            <a:pPr marL="180000" indent="-180000" rtl="0">
              <a:buFont typeface="Arial" panose="020B0604020202020204" pitchFamily="34" charset="0"/>
              <a:buChar char="•"/>
            </a:pPr>
            <a:r>
              <a:rPr lang="so" sz="1200" b="0" i="0" u="none" strike="noStrike" dirty="0">
                <a:highlight>
                  <a:srgbClr val="000000">
                    <a:alpha val="0"/>
                  </a:srgbClr>
                </a:highlight>
                <a:latin typeface="+mn-lt"/>
              </a:rPr>
              <a:t>walaac iyo niyad-jab.</a:t>
            </a:r>
          </a:p>
          <a:p>
            <a:pPr marL="174683" indent="-174683">
              <a:buFont typeface="Arial" panose="020B0604020202020204" pitchFamily="34" charset="0"/>
              <a:buChar char="•"/>
            </a:pPr>
            <a:endParaRPr lang="en-US" sz="1200" dirty="0">
              <a:latin typeface="+mn-lt"/>
            </a:endParaRPr>
          </a:p>
          <a:p>
            <a:pPr rtl="0"/>
            <a:r>
              <a:rPr lang="so" sz="1200" b="0" i="0" u="none" strike="noStrike" dirty="0">
                <a:highlight>
                  <a:srgbClr val="000000">
                    <a:alpha val="0"/>
                  </a:srgbClr>
                </a:highlight>
                <a:latin typeface="+mn-lt"/>
              </a:rPr>
              <a:t>Haddii dhibaatooyinkani aysan joogsan, waxaad u baahan tahay inaad la hadasho dhakhtar. Waxay hubin karaan haddii ay wax kale ku keenayaan inaad dareento sidaas. </a:t>
            </a:r>
            <a:r>
              <a:rPr lang="en-US" sz="1200" b="0" i="0" u="none" strike="noStrike" dirty="0">
                <a:highlight>
                  <a:srgbClr val="000000">
                    <a:alpha val="0"/>
                  </a:srgbClr>
                </a:highlight>
                <a:latin typeface="+mn-lt"/>
              </a:rPr>
              <a:t> </a:t>
            </a:r>
          </a:p>
          <a:p>
            <a:pPr rtl="0"/>
            <a:endParaRPr lang="en-US" sz="1200" strike="sngStrike" dirty="0"/>
          </a:p>
        </p:txBody>
      </p:sp>
      <p:sp>
        <p:nvSpPr>
          <p:cNvPr id="4" name="Slide Number Placeholder 3"/>
          <p:cNvSpPr>
            <a:spLocks noGrp="1"/>
          </p:cNvSpPr>
          <p:nvPr>
            <p:ph type="sldNum" sz="quarter" idx="5"/>
          </p:nvPr>
        </p:nvSpPr>
        <p:spPr/>
        <p:txBody>
          <a:bodyPr/>
          <a:lstStyle/>
          <a:p>
            <a:fld id="{8376879B-5E67-447A-9D05-8C7E465C6ADD}" type="slidenum">
              <a:rPr lang="en-AU" smtClean="0"/>
              <a:t>6</a:t>
            </a:fld>
            <a:endParaRPr lang="en-AU"/>
          </a:p>
        </p:txBody>
      </p:sp>
    </p:spTree>
    <p:extLst>
      <p:ext uri="{BB962C8B-B14F-4D97-AF65-F5344CB8AC3E}">
        <p14:creationId xmlns:p14="http://schemas.microsoft.com/office/powerpoint/2010/main" val="1754775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o" sz="1200" b="0" i="0" u="none" strike="noStrike" dirty="0">
                <a:highlight>
                  <a:srgbClr val="000000">
                    <a:alpha val="0"/>
                  </a:srgbClr>
                </a:highlight>
                <a:latin typeface="+mn-lt"/>
              </a:rPr>
              <a:t>Ma iska ilaalin kartid dareenka xun. Qof kastaa wuxuu leeyahay dareen xun mararka qaarkood. Waxay noqon karaan kuwo aad u adag, laakiin waxaad baran kartaa sida loo maareeyo.</a:t>
            </a:r>
          </a:p>
          <a:p>
            <a:pPr rtl="0"/>
            <a:r>
              <a:rPr lang="so" sz="1200" b="0" i="0" u="none" strike="noStrike" dirty="0">
                <a:highlight>
                  <a:srgbClr val="000000">
                    <a:alpha val="0"/>
                  </a:srgbClr>
                </a:highlight>
                <a:latin typeface="+mn-lt"/>
              </a:rPr>
              <a:t>Waxaa jira waxyaabo kaa caawin kara inaad bedesho dareenka xun.</a:t>
            </a:r>
          </a:p>
          <a:p>
            <a:endParaRPr lang="en-AU" sz="1200" dirty="0">
              <a:latin typeface="+mn-lt"/>
            </a:endParaRPr>
          </a:p>
          <a:p>
            <a:pPr rtl="0"/>
            <a:r>
              <a:rPr lang="so" sz="1200" b="1" i="1" u="none" strike="noStrike" dirty="0">
                <a:highlight>
                  <a:srgbClr val="000000">
                    <a:alpha val="0"/>
                  </a:srgbClr>
                </a:highlight>
                <a:latin typeface="+mn-lt"/>
              </a:rPr>
              <a:t>Su'aalaha fududeeyaha ee dood kooxeedka (haddii uu waqtiga ku oggolanaayo) </a:t>
            </a:r>
          </a:p>
          <a:p>
            <a:pPr rtl="0"/>
            <a:r>
              <a:rPr lang="so" sz="1200" b="0" i="1" u="none" strike="noStrike" dirty="0">
                <a:highlight>
                  <a:srgbClr val="000000">
                    <a:alpha val="0"/>
                  </a:srgbClr>
                </a:highlight>
                <a:latin typeface="+mn-lt"/>
              </a:rPr>
              <a:t>Maxaad samaysaa marka aadan wanaagsanayn?</a:t>
            </a:r>
          </a:p>
          <a:p>
            <a:pPr rtl="0"/>
            <a:r>
              <a:rPr lang="so" sz="1200" b="0" i="1" u="none" strike="noStrike" dirty="0">
                <a:highlight>
                  <a:srgbClr val="000000">
                    <a:alpha val="0"/>
                  </a:srgbClr>
                </a:highlight>
                <a:latin typeface="+mn-lt"/>
              </a:rPr>
              <a:t>Maxay yihiin waxyaabaha aad ku fiicnaato markaad xumaan dareemayso?</a:t>
            </a:r>
            <a:endParaRPr lang="en-AU" i="1" dirty="0">
              <a:latin typeface="+mn-lt"/>
            </a:endParaRPr>
          </a:p>
          <a:p>
            <a:endParaRPr lang="en-AU" dirty="0"/>
          </a:p>
        </p:txBody>
      </p:sp>
      <p:sp>
        <p:nvSpPr>
          <p:cNvPr id="4" name="Slide Number Placeholder 3"/>
          <p:cNvSpPr>
            <a:spLocks noGrp="1"/>
          </p:cNvSpPr>
          <p:nvPr>
            <p:ph type="sldNum" sz="quarter" idx="5"/>
          </p:nvPr>
        </p:nvSpPr>
        <p:spPr/>
        <p:txBody>
          <a:bodyPr/>
          <a:lstStyle/>
          <a:p>
            <a:fld id="{8376879B-5E67-447A-9D05-8C7E465C6ADD}" type="slidenum">
              <a:rPr lang="en-AU" smtClean="0"/>
              <a:t>7</a:t>
            </a:fld>
            <a:endParaRPr lang="en-AU"/>
          </a:p>
        </p:txBody>
      </p:sp>
    </p:spTree>
    <p:extLst>
      <p:ext uri="{BB962C8B-B14F-4D97-AF65-F5344CB8AC3E}">
        <p14:creationId xmlns:p14="http://schemas.microsoft.com/office/powerpoint/2010/main" val="3300950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41" rtl="0">
              <a:defRPr/>
            </a:pPr>
            <a:r>
              <a:rPr lang="so" sz="1200" b="1" i="0" u="none" strike="noStrike" dirty="0">
                <a:highlight>
                  <a:srgbClr val="000000">
                    <a:alpha val="0"/>
                  </a:srgbClr>
                </a:highlight>
                <a:latin typeface="+mn-lt"/>
              </a:rPr>
              <a:t>Haddii aad qof la hadasho marka aad dareento xumaan, waxay kaa dhigi kartaa inaad fiicnaato.</a:t>
            </a:r>
          </a:p>
          <a:p>
            <a:pPr defTabSz="931641" rtl="0">
              <a:defRPr/>
            </a:pPr>
            <a:r>
              <a:rPr lang="so" sz="1200" b="0" i="0" u="none" strike="noStrike" dirty="0">
                <a:highlight>
                  <a:srgbClr val="000000">
                    <a:alpha val="0"/>
                  </a:srgbClr>
                </a:highlight>
                <a:latin typeface="+mn-lt"/>
              </a:rPr>
              <a:t>Haddii dadku ogaadaan inaad xumaan dareemayso, way ku caawin karaan.</a:t>
            </a:r>
          </a:p>
          <a:p>
            <a:pPr defTabSz="931641" rtl="0">
              <a:defRPr/>
            </a:pPr>
            <a:r>
              <a:rPr lang="so" sz="1200" b="0" i="0" u="none" strike="noStrike" dirty="0">
                <a:highlight>
                  <a:srgbClr val="000000">
                    <a:alpha val="0"/>
                  </a:srgbClr>
                </a:highlight>
                <a:latin typeface="+mn-lt"/>
              </a:rPr>
              <a:t>La hadalka qof aad ku kalsoon tahay way ku caawin kartaa:</a:t>
            </a:r>
          </a:p>
          <a:p>
            <a:pPr marL="180000" indent="-180000" defTabSz="931641" rtl="0">
              <a:buFont typeface="Arial" panose="020B0604020202020204" pitchFamily="34" charset="0"/>
              <a:buChar char="•"/>
              <a:defRPr/>
            </a:pPr>
            <a:r>
              <a:rPr lang="so" sz="1200" b="0" i="0" u="none" strike="noStrike" dirty="0">
                <a:highlight>
                  <a:srgbClr val="000000">
                    <a:alpha val="0"/>
                  </a:srgbClr>
                </a:highlight>
                <a:latin typeface="+mn-lt"/>
              </a:rPr>
              <a:t>mashaakilka fahan ama xal u raadi</a:t>
            </a:r>
          </a:p>
          <a:p>
            <a:pPr marL="180000" indent="-180000" defTabSz="931641" rtl="0">
              <a:buFont typeface="Arial" panose="020B0604020202020204" pitchFamily="34" charset="0"/>
              <a:buChar char="•"/>
              <a:defRPr/>
            </a:pPr>
            <a:r>
              <a:rPr lang="so" sz="1200" b="0" i="0" u="none" strike="noStrike" dirty="0">
                <a:highlight>
                  <a:srgbClr val="000000">
                    <a:alpha val="0"/>
                  </a:srgbClr>
                </a:highlight>
                <a:latin typeface="+mn-lt"/>
              </a:rPr>
              <a:t>u arag xaalada si cad ama si ka duwan</a:t>
            </a:r>
          </a:p>
          <a:p>
            <a:pPr marL="180000" indent="-180000" defTabSz="931641" rtl="0">
              <a:buFont typeface="Arial" panose="020B0604020202020204" pitchFamily="34" charset="0"/>
              <a:buChar char="•"/>
              <a:defRPr/>
            </a:pPr>
            <a:r>
              <a:rPr lang="so" sz="1200" b="0" i="0" u="none" strike="noStrike" dirty="0">
                <a:highlight>
                  <a:srgbClr val="000000">
                    <a:alpha val="0"/>
                  </a:srgbClr>
                </a:highlight>
                <a:latin typeface="+mn-lt"/>
              </a:rPr>
              <a:t>Kalinimo ka yar dareen.</a:t>
            </a:r>
          </a:p>
          <a:p>
            <a:pPr defTabSz="931641">
              <a:defRPr/>
            </a:pPr>
            <a:endParaRPr lang="en-AU" sz="1200" b="0" u="none" dirty="0">
              <a:latin typeface="+mn-lt"/>
            </a:endParaRPr>
          </a:p>
          <a:p>
            <a:pPr defTabSz="931641" rtl="0">
              <a:defRPr/>
            </a:pPr>
            <a:r>
              <a:rPr lang="so" sz="1200" b="0" i="0" u="none" strike="noStrike" dirty="0">
                <a:highlight>
                  <a:srgbClr val="000000">
                    <a:alpha val="0"/>
                  </a:srgbClr>
                </a:highlight>
                <a:latin typeface="+mn-lt"/>
              </a:rPr>
              <a:t>Haddii aadan qofna la hadlin markaad xumaan dareemayso, arrimuhu way ka sii dari karaan.</a:t>
            </a:r>
          </a:p>
          <a:p>
            <a:pPr defTabSz="931641">
              <a:defRPr/>
            </a:pPr>
            <a:endParaRPr lang="en-AU" sz="1200" b="0" dirty="0">
              <a:latin typeface="+mn-lt"/>
            </a:endParaRPr>
          </a:p>
          <a:p>
            <a:pPr defTabSz="931641" rtl="0">
              <a:defRPr/>
            </a:pPr>
            <a:r>
              <a:rPr lang="so" sz="1200" b="1" i="0" u="none" strike="noStrike" dirty="0">
                <a:highlight>
                  <a:srgbClr val="000000">
                    <a:alpha val="0"/>
                  </a:srgbClr>
                </a:highlight>
                <a:latin typeface="+mn-lt"/>
              </a:rPr>
              <a:t>Maxaa kaa joojin kara inaad ka hadasho dareen xun?</a:t>
            </a:r>
            <a:endParaRPr lang="en-US" sz="1200" b="1" dirty="0">
              <a:latin typeface="+mn-lt"/>
            </a:endParaRPr>
          </a:p>
          <a:p>
            <a:pPr marL="171450" indent="-171450" defTabSz="931641" rtl="0">
              <a:buFont typeface="Arial" panose="020B0604020202020204" pitchFamily="34" charset="0"/>
              <a:buChar char="•"/>
              <a:defRPr/>
            </a:pPr>
            <a:r>
              <a:rPr lang="so" sz="1200" b="0" i="0" u="none" strike="noStrike" dirty="0">
                <a:solidFill>
                  <a:srgbClr val="000000"/>
                </a:solidFill>
                <a:highlight>
                  <a:srgbClr val="000000">
                    <a:alpha val="0"/>
                  </a:srgbClr>
                </a:highlight>
                <a:latin typeface="+mn-lt"/>
              </a:rPr>
              <a:t>Waxaa laga yaabaa inay kugu adkaato inaad ka hadasho dareenkaaga xun. Laakiin haddii aadan ka hadlin waxa khaldan, way adagtahay inaad fiicnaato.</a:t>
            </a:r>
          </a:p>
          <a:p>
            <a:pPr marL="171450" indent="-171450" defTabSz="931641" rtl="0">
              <a:buFont typeface="Arial" panose="020B0604020202020204" pitchFamily="34" charset="0"/>
              <a:buChar char="•"/>
              <a:defRPr/>
            </a:pPr>
            <a:r>
              <a:rPr lang="so" sz="1200" b="0" i="0" u="none" strike="noStrike" dirty="0">
                <a:solidFill>
                  <a:srgbClr val="000000"/>
                </a:solidFill>
                <a:highlight>
                  <a:srgbClr val="000000">
                    <a:alpha val="0"/>
                  </a:srgbClr>
                </a:highlight>
                <a:latin typeface="+mn-lt"/>
              </a:rPr>
              <a:t>Waxaa laga yaabaa inaad u maleyso in ka hadalka waxyaabaha aysan ku caawin doonin. Laakin hadalku aad buu waxtar u yeelan karaa haddii aad la hadasho qofka saxda ah. </a:t>
            </a:r>
          </a:p>
          <a:p>
            <a:pPr marL="171450" indent="-171450" defTabSz="931641" rtl="0">
              <a:buFont typeface="Arial" panose="020B0604020202020204" pitchFamily="34" charset="0"/>
              <a:buChar char="•"/>
              <a:defRPr/>
            </a:pPr>
            <a:r>
              <a:rPr lang="so" sz="1200" b="0" i="0" u="none" strike="noStrike" dirty="0">
                <a:solidFill>
                  <a:srgbClr val="000000"/>
                </a:solidFill>
                <a:highlight>
                  <a:srgbClr val="000000">
                    <a:alpha val="0"/>
                  </a:srgbClr>
                </a:highlight>
                <a:latin typeface="+mn-lt"/>
              </a:rPr>
              <a:t>Waxaa laga yaabaa inaad u aragto inay tahay ceeb ama wax laga xihshoodo inaad ka hadasho noloshaada iyo welwelkaaga. Laakiin dad badan ayaa qaba dhibaatooyin kuwaas la mid ah, markaa keligaa ma tihid.</a:t>
            </a:r>
            <a:endParaRPr lang="en-US" sz="1200" dirty="0">
              <a:latin typeface="+mn-lt"/>
            </a:endParaRPr>
          </a:p>
          <a:p>
            <a:endParaRPr lang="en-AU" dirty="0"/>
          </a:p>
        </p:txBody>
      </p:sp>
      <p:sp>
        <p:nvSpPr>
          <p:cNvPr id="4" name="Slide Number Placeholder 3"/>
          <p:cNvSpPr>
            <a:spLocks noGrp="1"/>
          </p:cNvSpPr>
          <p:nvPr>
            <p:ph type="sldNum" sz="quarter" idx="5"/>
          </p:nvPr>
        </p:nvSpPr>
        <p:spPr/>
        <p:txBody>
          <a:bodyPr/>
          <a:lstStyle/>
          <a:p>
            <a:fld id="{8376879B-5E67-447A-9D05-8C7E465C6ADD}" type="slidenum">
              <a:rPr lang="en-AU" smtClean="0"/>
              <a:t>8</a:t>
            </a:fld>
            <a:endParaRPr lang="en-AU"/>
          </a:p>
        </p:txBody>
      </p:sp>
    </p:spTree>
    <p:extLst>
      <p:ext uri="{BB962C8B-B14F-4D97-AF65-F5344CB8AC3E}">
        <p14:creationId xmlns:p14="http://schemas.microsoft.com/office/powerpoint/2010/main" val="2551485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o" sz="1200" b="0" i="0" u="none" strike="noStrike" dirty="0">
                <a:highlight>
                  <a:srgbClr val="000000">
                    <a:alpha val="0"/>
                  </a:srgbClr>
                </a:highlight>
                <a:latin typeface="+mn-lt"/>
              </a:rPr>
              <a:t>Marka ay dadku dareemaan xumaan, waxay joojin karaan inay la hadlaan qoyska iyo asxaabta, taas oo kaga sii dari karta arrimaha.</a:t>
            </a:r>
          </a:p>
          <a:p>
            <a:pPr rtl="0"/>
            <a:r>
              <a:rPr lang="so" sz="1200" b="1" i="0" u="none" strike="noStrike" dirty="0">
                <a:highlight>
                  <a:srgbClr val="000000">
                    <a:alpha val="0"/>
                  </a:srgbClr>
                </a:highlight>
                <a:latin typeface="+mn-lt"/>
              </a:rPr>
              <a:t>Inaad kala hadasho dadka aad ku kalsoon tahay waxa welwelka kugu haya waxa aya ku fiicnaan kartaa.</a:t>
            </a:r>
          </a:p>
          <a:p>
            <a:endParaRPr lang="en-US" sz="1200" b="0" dirty="0">
              <a:latin typeface="+mn-lt"/>
            </a:endParaRPr>
          </a:p>
          <a:p>
            <a:pPr rtl="0"/>
            <a:r>
              <a:rPr lang="so" sz="1200" b="0" i="0" u="none" strike="noStrike" dirty="0">
                <a:highlight>
                  <a:srgbClr val="000000">
                    <a:alpha val="0"/>
                  </a:srgbClr>
                </a:highlight>
                <a:latin typeface="+mn-lt"/>
              </a:rPr>
              <a:t>Ku xirnow qoyskaaga iyo asxaabtaada.</a:t>
            </a:r>
          </a:p>
          <a:p>
            <a:pPr marL="180000" indent="-180000" rtl="0">
              <a:buFont typeface="Arial" panose="020B0604020202020204" pitchFamily="34" charset="0"/>
              <a:buChar char="•"/>
            </a:pPr>
            <a:r>
              <a:rPr lang="so" sz="1200" b="0" i="0" u="none" strike="noStrike" dirty="0">
                <a:highlight>
                  <a:srgbClr val="000000">
                    <a:alpha val="0"/>
                  </a:srgbClr>
                </a:highlight>
                <a:latin typeface="+mn-lt"/>
              </a:rPr>
              <a:t>Ka codso saaxiibka inuu kugu yimaado gurigaaga ama kula kulmo kafateeriyada.</a:t>
            </a:r>
          </a:p>
          <a:p>
            <a:pPr marL="180000" indent="-180000" rtl="0">
              <a:buFont typeface="Arial" panose="020B0604020202020204" pitchFamily="34" charset="0"/>
              <a:buChar char="•"/>
            </a:pPr>
            <a:r>
              <a:rPr lang="so-SO" sz="1200" b="0" i="0" u="none" strike="noStrike" kern="1200" noProof="0" dirty="0">
                <a:solidFill>
                  <a:schemeClr val="tx1"/>
                </a:solidFill>
                <a:highlight>
                  <a:srgbClr val="000000">
                    <a:alpha val="0"/>
                  </a:srgbClr>
                </a:highlight>
                <a:latin typeface="+mn-lt"/>
                <a:ea typeface="+mn-ea"/>
                <a:cs typeface="+mn-cs"/>
              </a:rPr>
              <a:t>Kula lugee qoyskaaga, saaxiibkaa, ama deriskaaga meel u dhow gurigaaga</a:t>
            </a:r>
            <a:r>
              <a:rPr lang="en-AU" sz="1200" b="0" i="0" u="none" strike="noStrike" kern="1200" dirty="0">
                <a:solidFill>
                  <a:schemeClr val="tx1"/>
                </a:solidFill>
                <a:highlight>
                  <a:srgbClr val="000000">
                    <a:alpha val="0"/>
                  </a:srgbClr>
                </a:highlight>
                <a:latin typeface="+mn-lt"/>
                <a:ea typeface="+mn-ea"/>
                <a:cs typeface="+mn-cs"/>
              </a:rPr>
              <a:t>.</a:t>
            </a:r>
          </a:p>
          <a:p>
            <a:pPr marL="180000" indent="-180000" rtl="0">
              <a:buFont typeface="Arial" panose="020B0604020202020204" pitchFamily="34" charset="0"/>
              <a:buChar char="•"/>
            </a:pPr>
            <a:r>
              <a:rPr lang="so" sz="1200" b="0" i="0" u="none" strike="noStrike" dirty="0">
                <a:highlight>
                  <a:srgbClr val="000000">
                    <a:alpha val="0"/>
                  </a:srgbClr>
                </a:highlight>
                <a:latin typeface="+mn-lt"/>
              </a:rPr>
              <a:t>Isticmaal baraha bulshada, sida Skype, Facebook, ama WhatsApp, si aad ula hadasho asxaabtaada iyo qoyskaaga.</a:t>
            </a:r>
          </a:p>
          <a:p>
            <a:endParaRPr lang="en-US" dirty="0"/>
          </a:p>
        </p:txBody>
      </p:sp>
      <p:sp>
        <p:nvSpPr>
          <p:cNvPr id="4" name="Slide Number Placeholder 3"/>
          <p:cNvSpPr>
            <a:spLocks noGrp="1"/>
          </p:cNvSpPr>
          <p:nvPr>
            <p:ph type="sldNum" sz="quarter" idx="5"/>
          </p:nvPr>
        </p:nvSpPr>
        <p:spPr/>
        <p:txBody>
          <a:bodyPr/>
          <a:lstStyle/>
          <a:p>
            <a:fld id="{8376879B-5E67-447A-9D05-8C7E465C6ADD}" type="slidenum">
              <a:rPr lang="en-AU" smtClean="0"/>
              <a:t>9</a:t>
            </a:fld>
            <a:endParaRPr lang="en-AU"/>
          </a:p>
        </p:txBody>
      </p:sp>
    </p:spTree>
    <p:extLst>
      <p:ext uri="{BB962C8B-B14F-4D97-AF65-F5344CB8AC3E}">
        <p14:creationId xmlns:p14="http://schemas.microsoft.com/office/powerpoint/2010/main" val="2269146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9CC49-1F0D-183C-9E3E-9E46E314AC69}"/>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0043FBE3-FC12-9D95-0494-76D2373286EF}"/>
              </a:ext>
            </a:extLst>
          </p:cNvPr>
          <p:cNvSpPr>
            <a:spLocks noGrp="1"/>
          </p:cNvSpPr>
          <p:nvPr>
            <p:ph type="dt" sz="half" idx="10"/>
          </p:nvPr>
        </p:nvSpPr>
        <p:spPr/>
        <p:txBody>
          <a:bodyPr/>
          <a:lstStyle/>
          <a:p>
            <a:fld id="{C3D4A1E6-9EFD-4075-87A2-BACC03932804}" type="datetimeFigureOut">
              <a:rPr lang="en-AU" smtClean="0"/>
              <a:t>19/09/2024</a:t>
            </a:fld>
            <a:endParaRPr lang="en-AU"/>
          </a:p>
        </p:txBody>
      </p:sp>
      <p:sp>
        <p:nvSpPr>
          <p:cNvPr id="4" name="Footer Placeholder 3">
            <a:extLst>
              <a:ext uri="{FF2B5EF4-FFF2-40B4-BE49-F238E27FC236}">
                <a16:creationId xmlns:a16="http://schemas.microsoft.com/office/drawing/2014/main" id="{B9090544-DAD0-0826-C40A-C3BC0CD37B60}"/>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FD8B1969-60B3-F421-DDE0-64C28D625164}"/>
              </a:ext>
            </a:extLst>
          </p:cNvPr>
          <p:cNvSpPr>
            <a:spLocks noGrp="1"/>
          </p:cNvSpPr>
          <p:nvPr>
            <p:ph type="sldNum" sz="quarter" idx="12"/>
          </p:nvPr>
        </p:nvSpPr>
        <p:spPr/>
        <p:txBody>
          <a:bodyPr/>
          <a:lstStyle/>
          <a:p>
            <a:fld id="{364B5474-3DE6-4F96-B6B6-00556FDE1F13}" type="slidenum">
              <a:rPr lang="en-AU" smtClean="0"/>
              <a:t>‹#›</a:t>
            </a:fld>
            <a:endParaRPr lang="en-AU"/>
          </a:p>
        </p:txBody>
      </p:sp>
    </p:spTree>
    <p:extLst>
      <p:ext uri="{BB962C8B-B14F-4D97-AF65-F5344CB8AC3E}">
        <p14:creationId xmlns:p14="http://schemas.microsoft.com/office/powerpoint/2010/main" val="406417422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09FD47-3C8D-AF6F-AD7A-44BE6AAE1D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C90DB32-8BB6-E0B4-5BEC-6413D32A6A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3E9B5DD-4553-F576-C6BE-8CA897626B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3D4A1E6-9EFD-4075-87A2-BACC03932804}" type="datetimeFigureOut">
              <a:rPr lang="en-AU" smtClean="0"/>
              <a:t>19/09/2024</a:t>
            </a:fld>
            <a:endParaRPr lang="en-AU"/>
          </a:p>
        </p:txBody>
      </p:sp>
      <p:sp>
        <p:nvSpPr>
          <p:cNvPr id="5" name="Footer Placeholder 4">
            <a:extLst>
              <a:ext uri="{FF2B5EF4-FFF2-40B4-BE49-F238E27FC236}">
                <a16:creationId xmlns:a16="http://schemas.microsoft.com/office/drawing/2014/main" id="{F2F4DD7F-86EC-6303-99AB-02AA3E644D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B3B2162B-3B31-40A2-05C8-D8CF3AB9C4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4B5474-3DE6-4F96-B6B6-00556FDE1F13}" type="slidenum">
              <a:rPr lang="en-AU" smtClean="0"/>
              <a:t>‹#›</a:t>
            </a:fld>
            <a:endParaRPr lang="en-AU"/>
          </a:p>
        </p:txBody>
      </p:sp>
    </p:spTree>
    <p:extLst>
      <p:ext uri="{BB962C8B-B14F-4D97-AF65-F5344CB8AC3E}">
        <p14:creationId xmlns:p14="http://schemas.microsoft.com/office/powerpoint/2010/main" val="1597885450"/>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83100C3-B609-66F7-9610-9029FB7ACC0B}"/>
              </a:ext>
            </a:extLst>
          </p:cNvPr>
          <p:cNvSpPr>
            <a:spLocks noGrp="1"/>
          </p:cNvSpPr>
          <p:nvPr>
            <p:ph type="title"/>
          </p:nvPr>
        </p:nvSpPr>
        <p:spPr/>
        <p:txBody>
          <a:bodyPr/>
          <a:lstStyle/>
          <a:p>
            <a:r>
              <a:rPr lang="so" sz="4800" b="1" i="0" u="none" strike="noStrike">
                <a:highlight>
                  <a:srgbClr val="000000">
                    <a:alpha val="0"/>
                  </a:srgbClr>
                </a:highlight>
                <a:latin typeface="Arial"/>
              </a:rPr>
              <a:t>Dareen wanaagsan</a:t>
            </a:r>
            <a:endParaRPr lang="en-AU" dirty="0"/>
          </a:p>
        </p:txBody>
      </p:sp>
      <p:pic>
        <p:nvPicPr>
          <p:cNvPr id="3" name="Picture 2">
            <a:extLst>
              <a:ext uri="{FF2B5EF4-FFF2-40B4-BE49-F238E27FC236}">
                <a16:creationId xmlns:a16="http://schemas.microsoft.com/office/drawing/2014/main" id="{D95B0A68-CAF5-3CE5-6980-08D0728B0E9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71193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E3A67B7-63EB-B6E8-D973-C59D304F265F}"/>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4FA6C498-0BA6-04D8-083D-CB72A82DAD7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62798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7790271-D446-C79D-341E-E81C22973A95}"/>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05A7DD8-7F44-7B67-985D-636C05D398B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53056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2D1CB4C-26E7-373C-AEA9-86281659BD16}"/>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F775EC46-DBB1-B381-2FB5-62F35A5C661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67221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9CF9BAA-AD8E-2048-AFCA-003B38E74B9D}"/>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4F5B34B6-EF41-BD46-19EA-860997AAE2D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61103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0DB0BB5-F031-E714-1680-636E37AA04C6}"/>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E2580BF1-EF7B-9F4C-4ECD-1AFE59F35F4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49409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FB7B2C1-F58A-DEA4-F0A0-57BAA0C62A1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F5844887-CEA7-547E-FD4A-94B20DCFB2A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16706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5A71DED-58B8-DA82-5EE0-550A6E3DD449}"/>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D3FD8BE4-C77E-7037-7725-7389A4A6FD0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99016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1791382-11D4-66D4-34A4-C3C578F093B7}"/>
              </a:ext>
            </a:extLst>
          </p:cNvPr>
          <p:cNvSpPr>
            <a:spLocks noGrp="1"/>
          </p:cNvSpPr>
          <p:nvPr>
            <p:ph type="title"/>
          </p:nvPr>
        </p:nvSpPr>
        <p:spPr/>
        <p:txBody>
          <a:bodyPr/>
          <a:lstStyle/>
          <a:p>
            <a:pPr rtl="0"/>
            <a:r>
              <a:rPr lang="so" b="1" i="0" u="none" strike="noStrike">
                <a:highlight>
                  <a:srgbClr val="000000">
                    <a:alpha val="0"/>
                  </a:srgbClr>
                </a:highlight>
                <a:latin typeface="Arial"/>
              </a:rPr>
              <a:t>Xusuusnow…</a:t>
            </a:r>
            <a:endParaRPr lang="so" b="1" i="0" u="none" strike="noStrike" dirty="0">
              <a:highlight>
                <a:srgbClr val="000000">
                  <a:alpha val="0"/>
                </a:srgbClr>
              </a:highlight>
              <a:latin typeface="Arial"/>
            </a:endParaRPr>
          </a:p>
        </p:txBody>
      </p:sp>
      <p:pic>
        <p:nvPicPr>
          <p:cNvPr id="3" name="Picture 2">
            <a:extLst>
              <a:ext uri="{FF2B5EF4-FFF2-40B4-BE49-F238E27FC236}">
                <a16:creationId xmlns:a16="http://schemas.microsoft.com/office/drawing/2014/main" id="{2F3067CA-B09B-9B67-4186-7B7CA13301A2}"/>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42293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3269576-3075-EFE3-48A3-8C6FEDCF75EC}"/>
              </a:ext>
            </a:extLst>
          </p:cNvPr>
          <p:cNvSpPr>
            <a:spLocks noGrp="1"/>
          </p:cNvSpPr>
          <p:nvPr>
            <p:ph type="title"/>
          </p:nvPr>
        </p:nvSpPr>
        <p:spPr/>
        <p:txBody>
          <a:bodyPr/>
          <a:lstStyle/>
          <a:p>
            <a:pPr rtl="0"/>
            <a:r>
              <a:rPr lang="so" b="1" i="0" u="none" strike="noStrike">
                <a:highlight>
                  <a:srgbClr val="000000">
                    <a:alpha val="0"/>
                  </a:srgbClr>
                </a:highlight>
                <a:latin typeface="Arial"/>
              </a:rPr>
              <a:t>Adeegyada taageerada maxalliga </a:t>
            </a:r>
            <a:endParaRPr lang="so" b="1" i="0" u="none" strike="noStrike" dirty="0">
              <a:highlight>
                <a:srgbClr val="000000">
                  <a:alpha val="0"/>
                </a:srgbClr>
              </a:highlight>
              <a:latin typeface="Arial"/>
            </a:endParaRPr>
          </a:p>
        </p:txBody>
      </p:sp>
      <p:pic>
        <p:nvPicPr>
          <p:cNvPr id="3" name="Picture 2">
            <a:extLst>
              <a:ext uri="{FF2B5EF4-FFF2-40B4-BE49-F238E27FC236}">
                <a16:creationId xmlns:a16="http://schemas.microsoft.com/office/drawing/2014/main" id="{65F1FBBC-0EA5-081D-89C6-2C112E758CE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0715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FB27277-8AF7-4D9F-4EB3-49530BD56FA2}"/>
              </a:ext>
            </a:extLst>
          </p:cNvPr>
          <p:cNvSpPr>
            <a:spLocks noGrp="1"/>
          </p:cNvSpPr>
          <p:nvPr>
            <p:ph type="title"/>
          </p:nvPr>
        </p:nvSpPr>
        <p:spPr/>
        <p:txBody>
          <a:bodyPr/>
          <a:lstStyle/>
          <a:p>
            <a:endParaRPr lang="en-AU"/>
          </a:p>
        </p:txBody>
      </p:sp>
      <p:pic>
        <p:nvPicPr>
          <p:cNvPr id="4" name="Picture 3">
            <a:extLst>
              <a:ext uri="{FF2B5EF4-FFF2-40B4-BE49-F238E27FC236}">
                <a16:creationId xmlns:a16="http://schemas.microsoft.com/office/drawing/2014/main" id="{8AB68AFA-3349-05DD-9F6E-6789A7E7CBB1}"/>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86012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B4093D2-D437-9754-5DDC-F20FAD7A7749}"/>
              </a:ext>
            </a:extLst>
          </p:cNvPr>
          <p:cNvSpPr>
            <a:spLocks noGrp="1"/>
          </p:cNvSpPr>
          <p:nvPr>
            <p:ph type="title"/>
          </p:nvPr>
        </p:nvSpPr>
        <p:spPr/>
        <p:txBody>
          <a:bodyPr/>
          <a:lstStyle/>
          <a:p>
            <a:endParaRPr lang="en-AU"/>
          </a:p>
        </p:txBody>
      </p:sp>
      <p:pic>
        <p:nvPicPr>
          <p:cNvPr id="4" name="Picture 3">
            <a:extLst>
              <a:ext uri="{FF2B5EF4-FFF2-40B4-BE49-F238E27FC236}">
                <a16:creationId xmlns:a16="http://schemas.microsoft.com/office/drawing/2014/main" id="{73172916-AB65-3D5A-9B37-94C0B550F65B}"/>
              </a:ext>
            </a:extLst>
          </p:cNvPr>
          <p:cNvPicPr>
            <a:picLocks noChangeAspect="1"/>
          </p:cNvPicPr>
          <p:nvPr/>
        </p:nvPicPr>
        <p:blipFill>
          <a:blip r:embed="rId3"/>
          <a:stretch>
            <a:fillRect/>
          </a:stretch>
        </p:blipFill>
        <p:spPr>
          <a:xfrm>
            <a:off x="-528" y="-297"/>
            <a:ext cx="12192528" cy="6858297"/>
          </a:xfrm>
          <a:prstGeom prst="rect">
            <a:avLst/>
          </a:prstGeom>
        </p:spPr>
      </p:pic>
    </p:spTree>
    <p:extLst>
      <p:ext uri="{BB962C8B-B14F-4D97-AF65-F5344CB8AC3E}">
        <p14:creationId xmlns:p14="http://schemas.microsoft.com/office/powerpoint/2010/main" val="3759285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12C2934-F16D-4199-A207-1F756F2933CD}"/>
              </a:ext>
            </a:extLst>
          </p:cNvPr>
          <p:cNvSpPr>
            <a:spLocks noGrp="1"/>
          </p:cNvSpPr>
          <p:nvPr>
            <p:ph type="title"/>
          </p:nvPr>
        </p:nvSpPr>
        <p:spPr/>
        <p:txBody>
          <a:bodyPr/>
          <a:lstStyle/>
          <a:p>
            <a:pPr rtl="0"/>
            <a:r>
              <a:rPr lang="so" sz="4000" b="1" i="0" u="none" strike="noStrike">
                <a:highlight>
                  <a:srgbClr val="000000">
                    <a:alpha val="0"/>
                  </a:srgbClr>
                </a:highlight>
                <a:latin typeface="Arial"/>
              </a:rPr>
              <a:t>Jirkayga. Caafimaadkayga.</a:t>
            </a:r>
            <a:br>
              <a:rPr lang="so" sz="4400" b="0" i="0" u="none" strike="noStrike">
                <a:highlight>
                  <a:srgbClr val="000000">
                    <a:alpha val="0"/>
                  </a:srgbClr>
                </a:highlight>
                <a:latin typeface="Arial"/>
              </a:rPr>
            </a:br>
            <a:r>
              <a:rPr lang="so" b="0" i="0" u="none" strike="noStrike">
                <a:highlight>
                  <a:srgbClr val="000000">
                    <a:alpha val="0"/>
                  </a:srgbClr>
                </a:highlight>
                <a:latin typeface="Arial"/>
              </a:rPr>
              <a:t>Qalabka waxbarashada caafimaadka.</a:t>
            </a:r>
            <a:endParaRPr lang="en-AU" dirty="0"/>
          </a:p>
        </p:txBody>
      </p:sp>
      <p:pic>
        <p:nvPicPr>
          <p:cNvPr id="3" name="Picture 2">
            <a:extLst>
              <a:ext uri="{FF2B5EF4-FFF2-40B4-BE49-F238E27FC236}">
                <a16:creationId xmlns:a16="http://schemas.microsoft.com/office/drawing/2014/main" id="{243BDA02-41B6-B29B-8374-BD67CCB0288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64432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3348730-41FA-0DF9-1773-B7ACC54F236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70C723AD-A02E-4DE6-2C40-834F22BADAB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84475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94411A5-FCBD-E41C-4626-A33BCC0E2E30}"/>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6FBA6B8B-477B-8741-7347-A88CC8E0965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38742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584F825-ADB5-C97F-0808-A796AB3B45C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A401F6C-0E28-889C-39B3-BD95D2275FE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671044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090D7FC-F0FC-0270-C76B-4F8D83A133AF}"/>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480563CE-D9BC-1ED3-D0F3-2C3FE161F78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04065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45EC8D4-A83A-2D8C-15C1-AA3659296FE2}"/>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CF8D3B99-894D-0BB1-AF64-42352AA02E1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63157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9AC6A3C-D333-3837-3969-BCEE64F640C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E7396A26-DBBE-4738-F6EC-96FEF18C6AE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24262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111</TotalTime>
  <Words>2253</Words>
  <Application>Microsoft Office PowerPoint</Application>
  <PresentationFormat>Widescreen</PresentationFormat>
  <Paragraphs>228</Paragraphs>
  <Slides>19</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Aptos</vt:lpstr>
      <vt:lpstr>Aptos Display</vt:lpstr>
      <vt:lpstr>Arial</vt:lpstr>
      <vt:lpstr>Calibri</vt:lpstr>
      <vt:lpstr>Office Theme</vt:lpstr>
      <vt:lpstr>Dareen wanaagsan</vt:lpstr>
      <vt:lpstr>PowerPoint Presentation</vt:lpstr>
      <vt:lpstr>Jirkayga. Caafimaadkayga. Qalabka waxbarashada caafimaadka.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Xusuusnow…</vt:lpstr>
      <vt:lpstr>Adeegyada taageerada maxalliga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Ewa Sosidko</dc:creator>
  <cp:lastModifiedBy>Ewa Sosidko</cp:lastModifiedBy>
  <cp:revision>5</cp:revision>
  <dcterms:created xsi:type="dcterms:W3CDTF">2024-08-01T06:06:52Z</dcterms:created>
  <dcterms:modified xsi:type="dcterms:W3CDTF">2024-09-19T05:47:13Z</dcterms:modified>
</cp:coreProperties>
</file>