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32" autoAdjust="0"/>
  </p:normalViewPr>
  <p:slideViewPr>
    <p:cSldViewPr snapToGrid="0">
      <p:cViewPr varScale="1">
        <p:scale>
          <a:sx n="127" d="100"/>
          <a:sy n="127" d="100"/>
        </p:scale>
        <p:origin x="15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88420-1A99-4BBF-B742-BE0AA9141217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77D13-1F10-448F-8637-3968796AE2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01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walɛ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dupni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löckɔn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Dääk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gööl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defTabSz="64017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löckɔn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tëkdan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lɔaac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sz="1200" dirty="0"/>
          </a:p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kuidiɛn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walɛ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nɔmɔ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endParaRPr lang="en-AU" sz="1200" strike="sngStrike" dirty="0"/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kärɔadu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de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4683" indent="-174683">
              <a:buFont typeface="Arial" panose="020B0604020202020204" pitchFamily="34" charset="0"/>
              <a:buChar char="•"/>
            </a:pPr>
            <a:endParaRPr lang="en-AU" sz="1200" dirty="0"/>
          </a:p>
          <a:p>
            <a:pPr rtl="0"/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Bo̱th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ŋäcniɛ</a:t>
            </a:r>
            <a:endParaRPr lang="en-AU" sz="1200" b="1" i="1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defTabSz="931641" rtl="0">
              <a:defRPr/>
            </a:pP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Ŋi̱i̱c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ca̱a̱p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de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canɛ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31641" rtl="0">
              <a:defRPr/>
            </a:pP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banɛ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dääk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ciɛŋni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nɛɛni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nɔmɔ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bum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la̱tdu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nɛmɛ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ŋi̱i̱c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ben com ji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rikniku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812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Tit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nhɔk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mëëdan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Tokkɛ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nyɔk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sz="1200" b="0" dirty="0"/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do</a:t>
            </a:r>
            <a:endParaRPr lang="en-AU" sz="1200" b="0" dirty="0"/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wi̱i̱dun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ra̱w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ma̱t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Köc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ta̱k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ji̱ni̱nä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Ger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ajɛlɛ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bit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Jek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naath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ni̱i̱n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z="1200" dirty="0"/>
          </a:p>
          <a:p>
            <a:endParaRPr lang="en-AU" sz="1200" dirty="0"/>
          </a:p>
          <a:p>
            <a:pPr rtl="0"/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Bo̱th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ŋäcniɛ</a:t>
            </a:r>
            <a:endParaRPr lang="en-AU" sz="1200" b="1" i="1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tok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mëëdan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taäämɛ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löckiɛn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520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Rieny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ciöökni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ni̱en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ŋithdu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bum.</a:t>
            </a:r>
            <a:endParaRPr lang="en-AU" sz="1200" b="1" strike="sngStrike" baseline="0" dirty="0"/>
          </a:p>
          <a:p>
            <a:pPr defTabSz="931641">
              <a:defRPr/>
            </a:pPr>
            <a:endParaRPr lang="en-AU" sz="1200" b="1" baseline="0" dirty="0"/>
          </a:p>
          <a:p>
            <a:pPr defTabSz="931641" rtl="0">
              <a:defRPr/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Rieny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ciöökni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30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mi̱ni̱t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ŋithdu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bum.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Rieny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ciöökni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3164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thurbil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köt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kɔatkɛ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iɣ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lotdɛ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cuŋä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ŋotdi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yien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thurbil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nän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/cu ram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Raaŋɛ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ti̱tdä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kurɛni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ɣɔnkɛ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465821" lvl="1" defTabSz="931641">
              <a:defRPr/>
            </a:pPr>
            <a:endParaRPr lang="en-AU" sz="1200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Ni̱en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thaani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7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8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bum,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car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diɛɛri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gak,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bum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ni̱en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ni̱en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keri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köli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murmur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köli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–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kɛ̈c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thukɛr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bit</a:t>
            </a:r>
            <a:endParaRPr lang="en-AU" sz="1200" strike="sngStrike" baseline="0" dirty="0"/>
          </a:p>
          <a:p>
            <a:pPr rtl="0"/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Mi /ci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jiɛc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moc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lätdi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30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mi̱ni̱t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ɣɔnɛ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luoc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sz="1200" baseline="0" dirty="0"/>
          </a:p>
          <a:p>
            <a:pPr rtl="0"/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Cam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ɣöo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buɔm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ca̱r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. Cam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ti̱ti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̱: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toŋ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puul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gua̱r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Kuän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juaacni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dɛy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</a:t>
            </a:r>
            <a:endParaRPr lang="en-AU" sz="1200" b="0" i="0" u="none" strike="noStrike" baseline="0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Ruth,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juray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pathta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liɔam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kuän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dɛy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jiɛɛn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Cak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jibna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näkcaak</a:t>
            </a:r>
            <a:endParaRPr lang="en-AU" sz="1200" b="0" i="0" u="none" strike="noStrike" baseline="0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Thiɔl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Abakadö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liɛth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Ɔlip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roŋ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jiɛɛn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Pi̱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ŋuaan</a:t>
            </a:r>
            <a:endParaRPr lang="en-AU" sz="1200" b="0" i="0" u="none" strike="noStrike" baseline="0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Kɔpi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kola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ma̱a̱thkɛ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thukɛr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di̱i̱t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lot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/cu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tap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lëëni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titi. </a:t>
            </a:r>
          </a:p>
          <a:p>
            <a:endParaRPr lang="en-AU" sz="1200" dirty="0"/>
          </a:p>
          <a:p>
            <a:pPr rtl="0"/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Bo̱th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rtl="0"/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wecdun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riiny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ciööku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 Jin la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ni̱en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cam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999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Jin mi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lätdi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mät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community,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tää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ciɛŋä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rtl="0"/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  <a:endParaRPr lang="en-AU" sz="1200" b="1" i="0" baseline="0" dirty="0"/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Ŋi̱ic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it pat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uɔk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la̱tni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Teni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määthni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kɔkiɛn</a:t>
            </a:r>
            <a:endParaRPr lang="en-AU" sz="1200" b="0" i="0" u="none" strike="noStrike" baseline="0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defTabSz="64017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Lätni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tɔaar</a:t>
            </a:r>
            <a:endParaRPr lang="en-AU" sz="1200" b="0" i="0" u="none" strike="noStrike" baseline="0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endParaRPr lang="en-AU" sz="1200" b="0" i="0" strike="noStrike" baseline="0" dirty="0"/>
          </a:p>
          <a:p>
            <a:pPr defTabSz="93164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cäärä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dua̱lä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po̱c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bo̱th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päli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piny.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duŋdu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biɛt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-  /cu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la̱a̱ri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Ɣɔnɛ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nhɔ̱ki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jiɛɛn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lɔ̱cdu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ciemuɔr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de ben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31641">
              <a:defRPr/>
            </a:pPr>
            <a:endParaRPr lang="en-AU" sz="1200" i="0" strike="noStrike" dirty="0"/>
          </a:p>
          <a:p>
            <a:pPr defTabSz="931641" rtl="0">
              <a:defRPr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bun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nath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jëk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thi̱n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Tiëc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thiäkädu</a:t>
            </a:r>
            <a:endParaRPr lang="en-AU" sz="1200" b="0" i="0" u="none" strike="noStrike" baseline="0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duɔli</a:t>
            </a:r>
            <a:endParaRPr lang="en-AU" sz="1200" b="0" i="0" u="none" strike="noStrike" baseline="0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Duelgɔ̱ri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thiäkädu</a:t>
            </a:r>
            <a:endParaRPr lang="en-AU" sz="1200" b="0" i="0" u="none" strike="noStrike" baseline="0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ŋaari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kurɛni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duɔli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ciɛŋ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nɛɛni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gööl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Kuɔth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wargakni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lääri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bunni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thiek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ji.</a:t>
            </a:r>
            <a:endParaRPr lang="en-AU" sz="1200" b="0" i="0" baseline="0" dirty="0"/>
          </a:p>
          <a:p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27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ciɛŋä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tëëkä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Mi /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woc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lɔa̱ŋ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di̱i̱t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3164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rɔ̱ɔ̱du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diɛɛri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gak, dua̱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lɔaac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lotdɛ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endParaRPr lang="en-AU" sz="1200" b="1" dirty="0"/>
          </a:p>
          <a:p>
            <a:endParaRPr lang="en-AU" sz="1200" b="1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Kim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Kim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cäärdu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lot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kaat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yiöw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kuɛ̈ɛ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̈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z="1200" dirty="0"/>
          </a:p>
          <a:p>
            <a:endParaRPr lang="en-AU" sz="1200" b="1" dirty="0"/>
          </a:p>
          <a:p>
            <a:pPr rtl="0"/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wädu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jäkä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cäärä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ciëk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mi we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luɔc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mi we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mi jak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rɔ̱ɔ̱du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ca̱a̱ru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ruacni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thoodun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Naŋ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mi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luääk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Gɔarnikɛ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piɛny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ŋɔak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ci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la̱a̱r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bi tit.</a:t>
            </a:r>
            <a:endParaRPr lang="en-AU" sz="1200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5490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Jin ram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z="1200" b="1" dirty="0"/>
          </a:p>
          <a:p>
            <a:pPr defTabSz="93164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wi̱i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thin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pöcä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3164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endParaRPr lang="en-AU" sz="1200" dirty="0"/>
          </a:p>
          <a:p>
            <a:pPr defTabSz="931641">
              <a:defRPr/>
            </a:pPr>
            <a:endParaRPr lang="en-AU" sz="1200" b="1" dirty="0"/>
          </a:p>
          <a:p>
            <a:pPr defTabSz="931641" rtl="0">
              <a:defRPr/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ɔ? 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luaak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Kuɔth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both community mi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maarä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thiëkä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community mi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ŋa̱th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thinɔ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ji.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lockɛ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de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Coom –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wargak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GP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4683" indent="-174683" defTabSz="931641">
              <a:buFont typeface="Arial" panose="020B0604020202020204" pitchFamily="34" charset="0"/>
              <a:buChar char="•"/>
              <a:defRPr/>
            </a:pPr>
            <a:endParaRPr lang="en-AU" sz="1200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Ɣo̱thtɛrɔalia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ci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ca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ŋi̱ec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  </a:t>
            </a:r>
            <a:endParaRPr lang="en-AU" sz="1200" u="sng" dirty="0"/>
          </a:p>
          <a:p>
            <a:pPr marL="174683" indent="-174683" defTabSz="931641">
              <a:buFont typeface="Arial" panose="020B0604020202020204" pitchFamily="34" charset="0"/>
              <a:buChar char="•"/>
              <a:defRPr/>
            </a:pPr>
            <a:endParaRPr lang="en-AU" b="0" u="none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3692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Kueny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ka̱thä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nhiam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ciaŋädu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bum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31641" rtl="0">
              <a:defRPr/>
            </a:pP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gua̱thni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diɛɛrkɛ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ciema̱a̱rnikiɛn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kɔkiɛn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nhiam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ŋot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ka̱nkɛ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diɛr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puaanykiɛn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31641" rtl="0">
              <a:defRPr/>
            </a:pP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puaandu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kɔɔrɛ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bi ji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ciemuɔɔri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kulɛ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la̱tnikä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31641">
              <a:defRPr/>
            </a:pPr>
            <a:endParaRPr lang="en-AU" sz="1200" dirty="0"/>
          </a:p>
          <a:p>
            <a:pPr defTabSz="931641" rtl="0">
              <a:defRPr/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dääk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di̱i̱t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nööŋ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–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tokɛ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z="1200" dirty="0"/>
          </a:p>
          <a:p>
            <a:pPr defTabSz="93164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31641">
              <a:defRPr/>
            </a:pPr>
            <a:endParaRPr lang="en-AU" sz="1200" dirty="0"/>
          </a:p>
          <a:p>
            <a:pPr defTabSz="931641" rtl="0">
              <a:defRPr/>
            </a:pP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Jakni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ruacni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rɔ̱ɔ̱du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määdu</a:t>
            </a:r>
            <a:r>
              <a:rPr lang="en-AU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31641" rtl="0">
              <a:defRPr/>
            </a:pP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Ɛŋu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la̱a̱r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määdu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gat mi /ci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tɛth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?. /Ci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mɛmɛ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la̱a̱r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baseline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rɔ̱ɔ̱du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? </a:t>
            </a:r>
          </a:p>
          <a:p>
            <a:pPr defTabSz="931641">
              <a:defRPr/>
            </a:pPr>
            <a:endParaRPr lang="en-AU" sz="1200" baseline="0" dirty="0"/>
          </a:p>
          <a:p>
            <a:endParaRPr lang="en-AU" baseline="0" dirty="0"/>
          </a:p>
          <a:p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705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kɔkiɛn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/ci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3164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tëëkä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pay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z="1200" b="0" strike="sngStrike" dirty="0"/>
          </a:p>
          <a:p>
            <a:pPr defTabSz="93164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buɔmbuɔm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cuuckɛ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   </a:t>
            </a:r>
            <a:endParaRPr lang="en-AU" sz="1200" b="1" dirty="0"/>
          </a:p>
          <a:p>
            <a:endParaRPr lang="en-AU" sz="1200" b="1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diɛɛri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uidiɛn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Com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rauc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ŋäthɛ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naŋnikɛ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sz="1200" b="0" strike="sngStrike" dirty="0"/>
          </a:p>
          <a:p>
            <a:pPr rtl="0"/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Bo̱th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ŋäcniɛ</a:t>
            </a:r>
            <a:endParaRPr lang="en-AU" sz="1200" b="1" i="1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bun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ɛŋu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de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la̱a̱r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määthdɛ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maarädɛ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104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Bo̱th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ŋäcniɛ</a:t>
            </a:r>
            <a:endParaRPr lang="en-AU" sz="1200" b="1" i="1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la̱a̱t</a:t>
            </a:r>
            <a:endParaRPr lang="en-AU" sz="1200" b="0" i="1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540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84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34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Puɔ̱nydä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Pua̱nydä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manädhämɛni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ŋi̱i̱c</a:t>
            </a:r>
            <a:r>
              <a:rPr lang="en-A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luäk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wi̱cnikiɛn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nɛy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wi̱cnikiɛn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ko̱ri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pua̱nydiɛn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nyin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guɔ̱r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diit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ɛlɔŋ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cëtkɛ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cia̱ŋ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lɔa̱c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luɔ̱m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Gui̱l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sng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jeanhailes.org.au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thi̱n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kawayni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thuk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0085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sz="1200" dirty="0"/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tëëkdä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loc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 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bar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ciemuɔri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gak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met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dee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ca̱ru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lɔ̱cdu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sz="1200" dirty="0"/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lɔaac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nhök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Gɔɔy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lɔaac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465821" lvl="1"/>
            <a:endParaRPr lang="en-AU" sz="1200" dirty="0"/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lɔaac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gak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Ta̱a̱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kärɔa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Dua̱l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Cär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tin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jiääk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kɛ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nyin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teekä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AU" sz="1200" b="0" i="0" u="none" strike="noStrike" baseline="0" dirty="0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Thääŋ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Guäthni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gɔa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ɛ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ɛn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ɣöö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tekɛ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thin.</a:t>
            </a:r>
            <a:r>
              <a:rPr lang="en-AU" sz="1200" b="0" i="0" u="none" strike="noStrike" baseline="0" dirty="0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Kɔn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cɔl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nɛykɛ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jiääkɛ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kɛn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ruacni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tin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latnɛ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nɔ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/ci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kɛn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gɔw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kɛ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cär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AU" sz="1200" b="0" i="0" u="none" strike="noStrike" baseline="0" dirty="0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Calibri" panose="020F0502020204030204" pitchFamily="34" charset="0"/>
              </a:rPr>
              <a:t> 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 la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kɛn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ɛ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kɛ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ji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gua̱thni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diaal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kiɛ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cukɛ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jay, de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kɛn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ben ɛ la </a:t>
            </a:r>
            <a:r>
              <a:rPr lang="en-AU" sz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riɛk</a:t>
            </a:r>
            <a:r>
              <a:rPr lang="en-AU" sz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AU" sz="1200" b="0" i="0" u="none" strike="noStrike" baseline="0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endParaRPr lang="en-AU" sz="1200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cärku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ya̱r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ɔ?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ca̱ru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wal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täämɛ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Ta̱a̱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määthniku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ciemuɔri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nidi.</a:t>
            </a:r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06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de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defTabSz="93164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lɔaac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gak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 </a:t>
            </a:r>
            <a:endParaRPr lang="en-AU" sz="1200" dirty="0">
              <a:latin typeface="+mn-lt"/>
            </a:endParaRP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payi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ben thin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ciɛŋkɛ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-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dial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gäy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däa̱kdiɛn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bum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liŋith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Ta̱a̱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kärɔa</a:t>
            </a:r>
            <a:endParaRPr lang="en-AU" sz="1200" strike="sngStrike" dirty="0">
              <a:solidFill>
                <a:srgbClr val="C00000"/>
              </a:solidFill>
              <a:highlight>
                <a:srgbClr val="FF0000"/>
              </a:highlight>
              <a:latin typeface="+mn-lt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ciemuɔri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määthinku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yiöw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rɔŋ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jëk</a:t>
            </a:r>
            <a:endParaRPr lang="en-AU" sz="1200" strike="sngStrike" dirty="0">
              <a:latin typeface="+mn-lt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maar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kuen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jiäk-rɔal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ciemuɔri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z="1200" b="1" dirty="0">
              <a:latin typeface="+mn-lt"/>
            </a:endParaRPr>
          </a:p>
          <a:p>
            <a:pPr defTabSz="931641">
              <a:defRPr/>
            </a:pPr>
            <a:endParaRPr lang="en-AU" sz="1200" dirty="0">
              <a:latin typeface="+mn-lt"/>
            </a:endParaRPr>
          </a:p>
          <a:p>
            <a:pPr defTabSz="931641" rtl="0">
              <a:defRPr/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nyin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tëëkä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thin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cu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defTabSz="93164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gak,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tëëkädu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3164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ben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tëëkädu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31641">
              <a:defRPr/>
            </a:pPr>
            <a:endParaRPr lang="en-AU" sz="7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533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/cu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bäär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dɔɔr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moc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  <a:endParaRPr lang="en-AU" sz="1200" dirty="0"/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wec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Bɛ̈c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Bɛ̈c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Bɛc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ji̱ɛc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gom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noProof="0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jiɛc</a:t>
            </a:r>
            <a:r>
              <a:rPr lang="en-AU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ni̱en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/ci de mal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niini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z="1200" dirty="0"/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mieth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bum–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mieth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lɔaac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4683" indent="-174683">
              <a:buFont typeface="Arial" panose="020B0604020202020204" pitchFamily="34" charset="0"/>
              <a:buChar char="•"/>
            </a:pPr>
            <a:endParaRPr lang="en-AU" sz="1200" dirty="0"/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nyuon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endParaRPr lang="en-AU" sz="1200" strike="sngStrike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18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/cu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dhɔt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ŋi̱i̱cni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dee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sz="1200" dirty="0"/>
          </a:p>
          <a:p>
            <a:pPr rtl="0"/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Bo̱th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buɔn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(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mockɛ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) </a:t>
            </a:r>
          </a:p>
          <a:p>
            <a:pPr rtl="0"/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bi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ji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ɔ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cäri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sz="1200" i="1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032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ci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lɔ̱cdu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tɛɛth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3164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3164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lotdɛ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gööl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ta̱a̱du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kärɔa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31641">
              <a:defRPr/>
            </a:pPr>
            <a:endParaRPr lang="en-AU" sz="1200" b="0" u="none" dirty="0"/>
          </a:p>
          <a:p>
            <a:pPr defTabSz="93164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löki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jiäknikɛn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31641">
              <a:defRPr/>
            </a:pPr>
            <a:endParaRPr lang="en-AU" sz="1200" b="0" dirty="0"/>
          </a:p>
          <a:p>
            <a:pPr defTabSz="93164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pën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jak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ɔ?</a:t>
            </a:r>
            <a:endParaRPr lang="en-AU" sz="1200" b="1" dirty="0"/>
          </a:p>
          <a:p>
            <a:pPr marL="171450" indent="-171450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biɛ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ɛ bum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jak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jiäkɔ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mi /ci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bumɛ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1450" indent="-171450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biɛ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ŋɔaani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/ci bi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lua̱ŋ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luäkɛ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mi ci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ram mi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171450" indent="-171450" defTabSz="93164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biɛ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pöc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buar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tëëkä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and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diɛɛr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rik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cäät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niɛ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/ci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kärɔadu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71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jiëëk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/ca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ciema̱a̱ni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määthnikɛ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min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ŋäthi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diɛɛr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lɔ̱cdu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tɛɛth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sz="1200" b="0" dirty="0"/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ciemuɔɔri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määthniku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ben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röm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cäyä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ja̱a̱lɛ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ciemuɔɔri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thiëkädu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dhɔɔru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social media,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Skype, Facebook,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WhatsApp.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7D13-1F10-448F-8637-3968796AE2F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143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8DFD-2191-FA88-B3C5-8D1FA09A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0786D-BFB0-6F6F-9B22-8403EDD8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CF5A-1E0F-4F93-9F86-23F7795F2E30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06EFD-9FEC-02B0-E8A0-1D7CD885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7D724-9006-858B-DCD6-F436F02B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A5D7-64C0-4040-9398-7FE1FD4B7D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070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0F2CE-E10D-18CB-8147-289DE1F0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34DDC-2188-4CD2-CFB1-0B0DDE6A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4A51D-659A-F461-508A-9ED1678EF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15CF5A-1E0F-4F93-9F86-23F7795F2E30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83F48-2196-AC07-6714-161B18020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2FD5A-6220-E3D7-4222-6E14EFE5D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04A5D7-64C0-4040-9398-7FE1FD4B7D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0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CBE656-DF3A-313E-7686-1E67CDA0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Ca̱a̱r mi gɔaa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D23A4-7060-6FC6-56DC-FB25E0E658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0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DA1C40-A410-922E-2D95-347259B8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BA644-E68C-5B7E-A748-587D00DB52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4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F52619-641F-BD2D-85E7-6B8E12D3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E6F7F-174E-6823-1191-129F759B27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9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C58D72-9B44-1C21-F4AC-4F24ED29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31BEA-9259-8AED-A19C-0A2DD1E08D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4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AF629F-08FA-21AA-8C66-DE51D810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6C1F0-93E2-3F62-C731-8FBC926232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62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8E9078-31EA-50A7-59B3-7217E282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7EB36-D7BC-C97E-7C48-57B1AA9ACA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18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7C0D7C-EE17-12C8-BB16-488918E6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F6667-981E-6EEC-6DA3-7538434435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2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63E26F-4D25-73CF-B470-74407118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0F79A-0F16-39EE-5635-53EF9A99AC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8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437F9E-DE5B-9E63-59DA-1CA39DA6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Tiitdɛ…</a:t>
            </a:r>
            <a:endParaRPr lang="en-AU" b="1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4A210-59A4-0662-8A08-AD18118409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0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1BDAC4-1E98-1BCE-67F3-D4CFA247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La̱a̱t luäkä ti thi̱a̱k</a:t>
            </a:r>
            <a:endParaRPr lang="en-AU" b="1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CFD0C-D527-9DD9-6C07-197B89AF23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1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D257DA-E5DB-D37B-499F-F73E0ECF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89C38-9579-5973-10D2-1F38E6718D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8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34B477-24FB-B7E5-FC2F-991C3EEE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A82E1-6EF8-091D-B656-F7B03B56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1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9EFB74-C819-8DAB-77F5-83696390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Puɔ̱nydä. Pua̱l Pua̱nydä.</a:t>
            </a:r>
            <a:br>
              <a:rPr lang="en-AU" sz="4000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n-AU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Duŋ </a:t>
            </a:r>
            <a:r>
              <a:rPr lang="en-AU" noProof="1"/>
              <a:t>ŋi̱i̱cä</a:t>
            </a:r>
            <a:r>
              <a:rPr lang="en-AU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 kɛ kui̱ pua̱lä pua̱ny mi gɔa̱</a:t>
            </a:r>
            <a:endParaRPr lang="en-AU" noProof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81516-9235-657F-B4B5-34F4F34826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F25019-0965-7378-46C4-E05FCC82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D613D-BE43-F32E-756D-56D4A751F0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7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29C514-26D3-B345-B0FE-BEF33468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49D3C2-4EF7-C9B0-91BD-D8C0E6D7DE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5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3DD547-2B55-461D-23A4-4BB49790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D4D35-B0F0-457F-64E1-B3D1221467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4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86BA6A-A6BA-90DF-417C-7599AE49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C36F6-9DA2-996C-1B02-1E73852AA8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9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88BA7C-6810-0C8A-7075-45B22BCCE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2082E-4984-5635-5F17-C751AC31BA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8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5E87F1-D504-B7C9-B58F-64BC2ED9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AA19C-44FA-D0D4-9602-451F0FE1D2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6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3201</Words>
  <Application>Microsoft Office PowerPoint</Application>
  <PresentationFormat>Widescreen</PresentationFormat>
  <Paragraphs>230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Ca̱a̱r mi gɔaa</vt:lpstr>
      <vt:lpstr>PowerPoint Presentation</vt:lpstr>
      <vt:lpstr>Puɔ̱nydä. Pua̱l Pua̱nydä. Duŋ ŋi̱i̱cä kɛ kui̱ pua̱lä pua̱ny mi gɔa̱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Tiitdɛ…</vt:lpstr>
      <vt:lpstr>La̱a̱t luäkä ti thi̱a̱k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2024-08-25T23:56:58Z</dcterms:created>
  <dcterms:modified xsi:type="dcterms:W3CDTF">2024-09-18T23:29:23Z</dcterms:modified>
</cp:coreProperties>
</file>