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7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CDBC-AC4F-4979-9C9C-B23C5F58E4F2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0C3EB-C505-4938-80C5-7841FBA8CB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9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တနံၤအံၤပကတဲသကိးဘၣ်ဃးကျိၤကျဲလၢပကတူၢ်ဘၣ်တၢ်အိၣ်မုာ်အိၣ်ခုၣ်ဒိၣ်ထီၣ်အဂီၢ်န့ၣ်လီၤ ပကတဲသကိးဘၣ်ဃး-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တၢ်တူၢ်ဘၣ်အကလုာ်လၢတအဒ်သိးတဖၣ်</a:t>
            </a:r>
          </a:p>
          <a:p>
            <a:pPr marL="120032" indent="-120032" defTabSz="64017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တၢ်လၢအမၤဘၣ်ဒိတၢ်လၢပတူၢ်ဘၣ်ဒ်လဲၣ်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မ့ၢ်တၢ်တူၢ်ဘၣ်တဖၣ်မၤဘၣ်ဒိပတၢ်အိၣ်မူသ့လၢကျဲဒ်လဲၣ် အဂ့ၢ်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တၢ်လၢအမၤစၢၤပှၤဒ်သိးပတူၢ်ဘၣ်တၢ်ကမုာ်ထီၣ်အဂီၢ်တဖၣ်န့ၣ်လီၤ.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ဘၣ်မနုၤအဃိပတဲသကိးတၢ်ဂ့ၢ်အံၤလၢတနံၤအံၤလဲၣ်.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ပှၤကညီတဖၣ်အိၣ်ဒီးတၢ်တူၢ်ဘၣ်အကလုာ်ကလုာ်ဒီးတၢ်န့ၣ်မ့ၢ်တၢ်လၢအဘၣ်ဝဲ</a:t>
            </a:r>
            <a:endParaRPr lang="my-MM" sz="120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တၢ်အံၤကကီဝဲဒၣ်လၢတၢ်ကတဲသကိးဘၣ်ဃးနတၢ်တူၢ်ဘၣ်တဖၣ်, လီၤဆီဒၣ်တၢ်ဖဲနတူၢ်ဘၣ်တၢ်သးအုးအခါန့ၣ်လီၤ.  ပကတဲသကိးအီၤတၢ်န့ၣ်မ့ၢအဘၣ်မနုမနုၤလဲၣ်ဒီးပမၤတၢ်မနုၤသ့လဲၣ်အဂ့ၢ်လီၤ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တမ့ၢ်ထဲနၤတဂၤဘၣ်ဒီးနမၤန့ၢ်တၢ်မၤစၢၤသ့လီၤ.  ပကတဲသကိးမ့ၢ်မတၤမၤစၢၤနၤသ့လဲၣ်န့ၣ်လီၤ. </a:t>
            </a:r>
          </a:p>
          <a:p>
            <a:pPr marL="174683" indent="-174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ပှၤဆှၢတၢ်သိၣ်လိအဂီၢ်တၢ်မၤနီၣ်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တၢ်မၤလိတခါအံၤကပညိၣ်ဝဲတၢ်မၤအကျဲခိၣ်သ့ၣ်လၢအကဲ တၢ်မၤစၢၤသ့ဖဲဘၣ်တဘၣ်ပကတူၢ်ဘၣ်တၢ်တမုာ်တလၤအခါဒီးလိၣ်ဘၣ် တၢ်မၤစၢၤတနီၤအခါန့ၣ်လီၤ. 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အကါဒိၣ်ဝဲဒၣ်လၢတၢ်ကသ့ၣ်ညါပာ်ပနီၣ်လုၢ်လၢ်ထူသနူအတၢ်လဲၤခီဖျိလၢအတဒ်သိးလိာ်အသးတဖၣ်လၢအကအိၣ်ထီၣ်လၢဒၢးအံၤအပူၤဒီးတၢ်န့ၣ်ဘၣ်တဘၣ်ကကဲတၢ်ဂ့ၢ်ကီခဲလၢတၢ်ကနၣ်ဟူအီၤဒီးတၢၣ်ပီၣ်သကိးတၢ်တူၢ်ဘၣ်တဖၣ်န့ၣ်လီၤ.  သနာ်က့,တၢ်အံၤတမ့ၢ်သးအတၢ်ဟ့ၣ်ကူၣ်တၢၣ်ပီၣ်တၢၣ်ပီအတၢ်မၤတခါန့ၣ်ဘၣ်.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85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ၤဝဲဒၣ်တၢ်ဟူးတၢ်ဂဲၤတခါမ့တမ့ၢ်ပာ်ဖှိၣ်ထီၣ်သးလၢနလီၢ်က၀ီၤပှၤတ၀ၢအကရူၢ်တခါအပူၤအခါ,တၢ်အံၤမၤစၢၤနၤလၢနတူၢ်ဘၣ်ကမုာ်ထီၣ်ဒီးအိၣ်ဒီးတၢ်တူၢ်ဘၣ်လၢအဂ့ၤန့ၣ်လီၤ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တၢ်လၢနမၤအီၤသ့စ့ၢ်ကီးကမ့ၢ်ဝဲ-</a:t>
            </a:r>
            <a:endParaRPr lang="my-MM" sz="1200" b="1" i="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မၤလိန့ၢ်အါထီၣ်တၢ်သ့တၢ်ဘၣ်အသီတဖၣ်မ့တမ့ၢ်ကျဲးစၢးမၤကွၢ်တၢ်တမံၤလၢအလီၤဆီ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မၤန့ၢ်တံၤသကိးလၢအသီတဖၣ်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မၤစၢၤပှၤလၢအဂၤတဖၣ်</a:t>
            </a:r>
          </a:p>
          <a:p>
            <a:pPr marL="120032" indent="-120032" defTabSz="64017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အိၣ်ဒီးတၢ်သူၣ်ဖှံသးညီတက့ၢ်. </a:t>
            </a:r>
          </a:p>
          <a:p>
            <a:pPr>
              <a:lnSpc>
                <a:spcPct val="150000"/>
              </a:lnSpc>
            </a:pPr>
            <a:endParaRPr lang="my-MM" sz="1200" b="0" i="0" strike="noStrike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ဖဲနမ့ၢ်တူၢ်ဘၣ်သူၣ်ပျံၤသးဖုးမ့တမ့ၢ်သူၣ်ကနိးသးကနိးအ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ပှၤတဂၤလၢအတီခိၣ်ရိၣ်မဲကရူၢ်အံၤကရှဲပၠးနၤဒီးတၢ်လၢအကဲထီၣ်လၢကရူၢ်အပူၤဒီးလၢတၢ်ကကွၢ်ထွဲနၤန့ၣ်တက့ၢ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လဲၤဆူကရူၢ်အပူၤလၢတၢ်ကဆ့ၣ်နီၤကနၣ်တၢ်-နတလိၣ်တဲတၢ်နီတမံၤဘၣ်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မၤကွၢ်ဘၣ်တက့ၢ်,သနာ်က့ဖဲတၢ်အံၤမ့ၢ်တဘၣ်နသးတခီ,နဟးထီၣ်လၢတၢ်ဆၢကတီၢ်တခါလၢ်လၢ်အဂီၢ်သ့လီၤ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မၢတံၤသကိးတဂၤမ့တမ့ၢ်ဟံၣ်ဖိဃီဖိတဂၤကဟဲဒီးနၤတက့ၢ်.  </a:t>
            </a:r>
          </a:p>
          <a:p>
            <a:pPr defTabSz="931641">
              <a:lnSpc>
                <a:spcPct val="150000"/>
              </a:lnSpc>
              <a:defRPr/>
            </a:pPr>
            <a:endParaRPr lang="my-MM" sz="1200" i="0" strike="no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တၢ်လီၢ်လၢနထံၣ်န့ၢ်ကရူၢ်တဖၣ်ပၣ်ဃုာ်-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ဟံၣ်ခိၣ်ဟံၣ်ဃၢၤဟံၣ်တဖၣ်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ပှၤတ၀ၢအလီၢ်ခၢၣ်သးတဖၣ်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လီၢ်က၀ီၤအကၠိတဖၣ်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တၢ်လိာ်ခိၣ်လိာ်ကွဲအကရူၢ်ဒီးလီၢ်ခၢၣ်သးတဖၣ်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တၢ်ဆဲးတၢ်လၤအတၢ်ကရၢကရိတဖၣ်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တၢ်ဘူၣ်တၢ်ဘါအတၢ်ကရၢကရိတဖၣ်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လီၢ်က၀ီၤအလံာ်တၢ်ကစီၣ်န့ၣ်အိၣ်ဒီးတၢ်ဂ့ၢ်တၢ်ကျိၤဘၣ်ဃးဒီးလီၢ်က၀ီၤအကရူၢ်တဖၣ်လီၤ. </a:t>
            </a:r>
            <a:endParaRPr lang="my-MM" sz="1200" b="0" i="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1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တၢ်တူၢ်ဘၣ်လၢအတမုာ်တလၤန့ၣ်မ့ၢ်တၢ်ညီနုၢ်မၤအသးလၢအဘၣ်ထွဲဒီးတၢ်အိၣ်မူန့ၣ်လီၤ.  သနာ်က့ဖဲနတၢ်တူၢ်ဘၣ်လၢအတမုာ်တလၤမ့ၢ်တအိၣ်ကတီၢ်ဘၣ်န့ၣ်,တၢ်အံၤကဲတၢ်ဂ့ၢ်ကီတခါသ့လီၤ. 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တူၢ်ဘၣ်တၢ်ဘၣ်ယိၣ်ဘၣ်ဘီ,သူၣ်ဒိၣ်သးဖျိး,ပျံၤတၢ်မ့တမ့ၢ်သးအုးအခါ,နကြၢးလဲၤအိၣ်သကိးနကသံၣ်သရၣ်လီၤ. 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မ့ၢ်ကသံၣ်သရၣ်ကမၤတၢ်မနုၤလဲၣ်.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ကသံၣ်သရၣ်ကသံကွၢ်နၤလၢတၢ်ကရှဲပၠးမ့ၢ်နတူၢ်ဘၣ်ဒ်လဲၣ်န့ၣ်လီၤ.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ကသံၣ်သရၣ်မၤတၢ်မၤကွၢ်တဖၣ်လၢတၢ်ကသမံသမိးမ့ၢ်နအိၣ်ဒီးနီၢ်ခိအတၢ်တဆူၣ်တချ့တခါခါဧါန့ၣ်သ့လီၤ.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ကသံၣ်သရၣ်မ့ၢ်ဆိကမိၣ်လၢနလိၣ်ဘၣ်တၢ်မၤစၢၤဒီးနတၢ်တူၢ်ဘၣ်လၢအတမုာ်တလၤတဖၣ်တခီ,အဝဲသ့ၣ်ကဟ့ၣ်နၤဒီးတၢ်ကူစါယါဘျါအတၢ်ဃုထၢတဖၣ်န့ၣ်လီၤ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ဲဒံးခဲရ်ကးမ့ၢ်အိၣ်န့ၣ်,တၢ်ထံၣ်လိာ်သးဒီးကသံၣ်သရၣ်အအံၤအပှ့ၤကစှၤမ့တမ့ၢ်တလိၣ်ဟ့ၣ်အပှ့ၤဘၣ်န့ၣ်လီၤ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တၢ်လဲၤဆူကသံၣ်သရၣ်အအိၣ်အံၤကမ့ၢ်တၢ်လဲၤခီဖျိလၢအမုာ်အလၤကသ့အဂီၢ်နမၤတၢ်မနုၤကသ့လဲၣ်.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ဃ့န့ၢ်ကသံၣ်သရၣ်မုၣ်ဖဲနမၤတၢ်သ့ၣ်နံၤဖးသီတခါအခါတက့ၢ်.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ပှၤကတိၤကျိးထံတၢ်တဂၤဖဲနမၤဝဲဒၣ်တၢ်သ့ၣ်နံၤဖးသီအခါဖဲမ့ၢ်ညီဘၣ်နၤလၢနကကတိၤတၢ်လၢနကစၢ်အကျိာ်ဒၣ်နဲတက့ၢ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လဲၤကိးဃုာ်ပှၤဆီၣ်ထွဲမၤစၢၤတၢ်တဂၤဒီးနၤဆူကသံၣ်သရၣ်အအိၣ်တက့ၢ်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ကွဲးနီၣ်တၢ်လၢကသံၣ်သရၣ်စံးဝဲဒၣ်မ့ၢ်ဒ်သိးနကသ့ၣ်နီၣ်အီၤလၢခံအဂီၢ်တက့ၢ်. </a:t>
            </a:r>
            <a:endParaRPr lang="my-MM" sz="120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97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နမ့ၢ်ပှၤလၢအကါဒိၣ်လီၤ. နတၢ်အိၣ်ဆူၣ်အိၣ်ချ့န့ၣ်အကါဒိၣ်ဝဲလီၤ.  တၢ်အံၤကြၢးဘၣ်ဝဲဒၣ်လၢတၢ်ကဃ့န့ၢ်တၢ်မၤစၢၤန့ၣ်လီၤ.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တၢ်အံၤကီဝဲဒၣ်လၢတၢ်ကဃ့န့ၢ်တၢ်မၤစၢၤမ့တမ့ၢ်သ့ၣ်ညါတၢ်ကဘၣ်လဲၤဖဲလဲၣ်န့ၣ်လီၤ.  ဘၣ်တဘၣ်နကမဲာ်ဆှးဝဲဒၣ်န့ၣ်လီၤ.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ဘၣ်ဆၣ်ပှၤအိၣ်ဝဲဒၣ်အါဒံအါဂၤလၢအမၤစၢၤနၤလၢတၢ်ကဃုန့ၢ်တၢ်မၤစၢၤလၢနလိၣ်ဘၣ်အီၤသ့န့ၣ်လီၤ. 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50000"/>
              </a:lnSpc>
              <a:defRPr/>
            </a:pP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မ့ၢ်ယသံကွၢ်မတၤတဂၤကသ့လဲၣ်.  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ပှၤတ၀ၢတၢ်အိၣ်ဆူၣ်အိၣ်ချ့အသရၣ်သရၣ်မုၣ်ကွၢ်ပှၤဆါမ့တမ့ၢ်ပှၤဂ့ၢ်၀ီအပှၤမၤတၢ်ဖိတဂၤန့ၣ်လီၤ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တၢ်ဘူၣ်တၢ်အါမ့တမ့ၢ်ပှၤတ၀ၢအခိၣ်အနၢ်လၢနနာ်အီၤတဂၤန့ၣ်လီၤ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ဟံၣ်ဖိဃီဖိတဂၤ,တံၤသကိးတဂၤ,ဟံၣ်ခိၣ်ဟံၣ်ဃၢၤတဂၤမ့တမ့ၢ်ပှၤတဂၤလၢနပှၤတ၀ၢအပူၤလၢနနာ်အီၤန့ၣ်လီၤ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နကသံၣ်သရၣ်ကသ့ၣ်ညါဝဲဒၣ်တၢ်လၢအအိၣ်ဝဲဒၣ်ဒီးတၢ်လၢအဂ့ၤလၢနဂီၢ်န့ၣ်လီၤ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ပှၤကတိၤကျိးထံတၢ်တဖၣ်စ့ၢ်ကီးဘၣ်တဘၣ်ကသ့ၣ်ညါတၢ်မၤစၢၤအတၢ်ဖံးတၢ်မၤတဖၣ်ဒီးပှၤကညီလၢအမၤစၢၤနၤသ့ န့ၣ်လီၤ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ပှၤတၢၣ်ပီၣ်ဟ့ၣ်ကူၣ်ဟ့ၣ်ဖးတၢ်တဂၤ,သနာ်က့နကလိၣ်ဘၣ်တၢ်ဆှၢဃီၤအလံာ်ပရၢတဘ့ၣ်လၢအအိၣ်ဟဲလၢ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GP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အအိၣ်န့ၣ်လီၤ. </a:t>
            </a:r>
          </a:p>
          <a:p>
            <a:pPr marL="174683" indent="-174683" defTabSz="93164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ီးစတြ့လယါအပူၤတၢ်အံၤညီနုၢ်ဝဲဒၣ်လၢပှၤလၢအတူၢ်ဘၣ်တၢ်တမုာ်တလၤကကတိၤတၢ်ဒီးပှၤဆီၣ်ထွဲမၤစၢၤတၢ်တဖၣ်လၢန့ၢ်ဘၣ်တၢ်သိၣ်လိန့ၣ်လီၤ.   </a:t>
            </a:r>
            <a:endParaRPr lang="my-MM" sz="1200" u="sng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4683" indent="-174683" defTabSz="93164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my-MM" b="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86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တၢ်ခါထီၣ်ခီၣ်ခါအခီၣ်ထံးတခါလၢတၢ်ကကွၢ်ထွဲလီၤနသးအဂီၢ်ကဲတၢ်လၢအကီကတၢၢ်တခါသ့လီၤ. 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ညီနုၢ်ကွၢ်ထွဲအဝဲသ့ၣ်အဟံၣ်ဖိဃီဖိတဖၣ်မ့တမ့ၢ်ပှၤအဂၤတဖၣ်တချုးအဝဲသ့ၣ်ကွၢ်ထွဲလီၤအသးန့ၣ်လီၤ. 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ဘၣ်ဆၣ်ဖဲနမ့ၢ်ကွၢ်ထွဲလီၤနတၢ်အိၣ်ဆူၣ်အိၣ်ချ့န့ၣ်,နကွၢ်ထွဲစ့ၢ်ကီးနဟံၣ်ဖိဃီဖိန့ၣ်လီၤ.  </a:t>
            </a:r>
          </a:p>
          <a:p>
            <a:pPr defTabSz="931641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တၢ်ဆံးဆံးဖိတဖၣ်မၤကဲထီၣ်တၢ်လီၤဆီလၢအဒိၣ်တဖၣ်သ့လီၤ-စးထီၣ်ဒၣ်ကယီကယီတက့ၢ်.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ဖဲနမ့ၢ်ဆိကမိၣ်လၢအကီဘၣ်နၤအခါ,သံကွၢ်ဘၣ်ပှၤတဂၤလၢကမၤစၢၤနၤတက့ၢ်.  </a:t>
            </a:r>
          </a:p>
          <a:p>
            <a:pPr defTabSz="931641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ပာ်နသးဂ့ၤဂ့ၤဒီးကတိၤတၢ်ဒီးနကစၢ်အသးဒ်နကကတိၤတၢ်ဒီးနတံၤသကိးတဂၤအသိးတက့ၢ်. 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မ့ၢ်နကတဲဘၣ်နတံၤသကိးမ့တမ့ၢ်ဖိသၣ်လၢအတအိၣ်ဆူၣ်အိၣ်ချ့တဂၤဒ်လဲၣ်.  မ့ၢ်နတဲလီၤနကစၢ်အသးဒီးတၢ်အံၤသ့ဧါ.  </a:t>
            </a:r>
          </a:p>
          <a:p>
            <a:pPr defTabSz="931641">
              <a:lnSpc>
                <a:spcPct val="150000"/>
              </a:lnSpc>
              <a:defRPr/>
            </a:pPr>
            <a:endParaRPr lang="my-MM" sz="120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14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မၤစၢၤပှၤအဂၤတဖၣ်လၢအတူၢ်ဘၣ်တၢ်တမုာ်တလၤန့ၣ်တက့ၢ်.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ပိာ်မုၣ်တဖၣ်ညီနုၢ်အိၣ်ဒီးတၢ်ကီတၢ်ခဲတဖၣ်လၢအလီၤဂာ်လိာ်အသး,လီၤဆီဒၣ်တၢ်ပိာ်မုၣ်လၢအသုးအသးဆူထံကီၢ် အသီတဘ့ၣ်တဖၣ်န့ၣ်လီၤ. </a:t>
            </a:r>
            <a:endParaRPr lang="my-MM" sz="1200" b="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သ့ၣ်ညါပိာ်မုၣ်လၢအတူၢ်ဘၣ်တၢ်တမုာ်တလၤ,မ့တမ့ၢ်ပှၤလၢအလဲၤခီဖျိဝဲဒၣ်တၢ်ကီတၢ်ခဲအဆၢကတီၢ်တဖၣ်န့ၣ်လီၤ.    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သံကွၢ်ဘၣ်မ့ၢ်အတၢ်အိၣ်သးဘၣ်လီၢ်ဘၣ်စးကစီဒီဧါန့ၣ်တက့ၢ်.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ဖဲလၢနဃဲၣ်လီၤဘှါလီၤအဝဲသ့ၣ်အတၢ်ဂ့ၢ်ကီမ့ၢ်တသ့အခါဒၣ်လဲာ်,ဒုးသ့ၣ်ညါအဝဲသ့ၣ်လၢနသးအိၣ်ဘၣ်အီၤန့ၣ်တက့ၢ်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ဟ့ၣ်သဆၣ်ထီၣ်အီၤလၢကကတိၤတၢ်ဒီးပှၤတဂၤလၢအဝဲသ့ၣ်နာ်ဝဲဒၣ်န့ၣ်တက့ၢ်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သံကွၢ်အဝဲသ့ၣ်လၢမ့ၢ်အဝဲသ့ၣ်မၤစၢၤကသ့ဒ်လဲၣ်တက့ၢ်.  အဒိန့ၣ်,ဖဲနလဲၤဟးအိၣ်သကိးအီၤလၢခီၣ်မ့ၢ်တုၤအခါ,လဲၤအိၣ်သကိးဘၣ်လၢအဟံၣ်,လဲၤပှ့ၤန့ၢ်အီၤတၢ်မ့တမ့ၢ်ကွၢ်ထွဲန့ၢ်အဖိတစိၢ်တလီၢ်တက့ၢ်.  </a:t>
            </a:r>
          </a:p>
          <a:p>
            <a:pPr>
              <a:lnSpc>
                <a:spcPct val="150000"/>
              </a:lnSpc>
            </a:pPr>
            <a:endParaRPr lang="my-MM" sz="1200" b="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ပှၤဆှၢတၢ်သိၣ်လိအဂီၢ်တၢ်မၤနီၣ်</a:t>
            </a: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ကရူၢ်လၢတၢ်ကဆိကမိၣ်ထီၣ်တၢ်လၢအဝဲသ့ၣ်တဲဘၣ်အသကိးတဂၤမ့တမ့ၢ်အဟံၣ်ဖိဃီဖိတဂၤလၢအတူၢ်ဘၣ်တၢ်တမုာ်တလၤဒ်လဲၣ်န့ၣ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2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ပှၤဆှၢတၢ်သိၣ်လိအဂီၢ်တၢ်မၤနီၣ်</a:t>
            </a: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ဟ့ၣ်ဘၣ်ကရၢတဖုအတၢ်စဲပနီၣ် (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logos)</a:t>
            </a: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ဒီးတၢ်ဆဲးကျိးလီၤတံၢ်လီၤဆဲးလၢလီၢ်က၀ီၤတၢ်မၤစၢၤအတၢ်ဖံးတၢ်မၤတဖၣ်ဒီးတၢ်ရဲၣ်တၢ်ကျဲၤတဖၣ်အဂီၢ်တက့ၢ်.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15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တၢ်လၢတၢ်တူၢ်ဘၣ်တဖၣ်မ့ၢ်တၢ်မနုၤလဲၣ်.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တၢ်တူၢ်ဘၣ်တဖၣ်မ့ၢ်ကျိၤကွာ်လၢနခီဆၢတၢ်လၢအကဲထီၣ်အသးလၢနတၢ်အိၣ် မူအပူၤန့ၣ်လီၤ.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အဒိန့ၣ်,ဖဲနအိၣ်ယံၤဒီးနဟံၣ်ဖိဃီဖိအခါနတူၢ်ဘၣ်လၢနသးအုးမ့တမ့ၢ်ဘၣ်ယိၣ်ဘၣ်ဘီတၢ်သ့လီၤ.  သနာ်က့ဖဲနထံၣ်တံၤသကိးတဂၤလၢနတထံၣ်ဘၣ်အီၤအိၣ်လံတၢ်ဆၢကတီၢ်ဖးယံာ်လံတဂၤအခါ,နတူၢ်ဘၣ်လၢနသးခုဒိၣ်ဒိၣ်ကလဲာ်သ့လီၤ. 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တၢ်တူၢ်ဘၣ်လၢ 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အဂ့ၤ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တဖၣ်မ့ၢ်,တၢ်အဒိဒ်သိးဒီး-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တၢ်သူၣ်ခုသးခု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တၢ်အဲၣ်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တၢ်သူၣ်မုာ်သးမုာ်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တၢ်သူၣ်ပိၢ်သးဝးန့ၣ်လီၤ. </a:t>
            </a:r>
          </a:p>
          <a:p>
            <a:pPr marL="465821" lvl="1"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တၢ်တူၢ်ဘၣ်လၢ 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အတဂ့ၤ တဖၣ်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အိၣ်စ့ၢ်ကီးလီၤ,အဒိဒ်သိး-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တၢ်သူၣ်အုးသးအုး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တၢ်သူၣ်ဒိၣ်သးဖျိး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တၢ်အိၣ်သယုၢ်သညိထဲတဂၤ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တၢ်ပျံၤတၢ်ဖုး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တၢ်ဘၣ်ယိၣ်ဘၣ်ဘီတၢ်န့ၣ်လီၤ.  </a:t>
            </a:r>
          </a:p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1200" dirty="0">
                <a:solidFill>
                  <a:srgbClr val="333333"/>
                </a:solidFill>
                <a:effectLst/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တၢ်တူၢ်ဘၣ်လၢတမုၥ်တလၤတဖၣ်မ့ၢ်တၢ်ညီနုၢ်မၤအသးလၢအဘၣ်ထွဲဒီးတၢ်အိၣ်မူလီၤ.</a:t>
            </a:r>
            <a:r>
              <a:rPr lang="my-MM" sz="1200" b="0" i="0" u="none" strike="noStrike" dirty="0">
                <a:solidFill>
                  <a:srgbClr val="333333"/>
                </a:solidFill>
                <a:effectLst/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dirty="0">
                <a:solidFill>
                  <a:srgbClr val="333333"/>
                </a:solidFill>
                <a:effectLst/>
                <a:latin typeface="Noto Sans Myanmar" panose="020B0502040504020204" pitchFamily="34" charset="0"/>
                <a:ea typeface="Zawgyi-One" panose="020B0604030504040204" pitchFamily="34" charset="0"/>
              </a:rPr>
              <a:t>မ့ၢ်တၢ်လၢအဘၣ်</a:t>
            </a:r>
            <a:r>
              <a:rPr lang="my-MM" sz="1200" dirty="0">
                <a:solidFill>
                  <a:srgbClr val="333333"/>
                </a:solidFill>
                <a:effectLst/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ဝဲ</a:t>
            </a:r>
            <a:r>
              <a:rPr lang="my-MM" sz="1200" dirty="0">
                <a:solidFill>
                  <a:srgbClr val="333333"/>
                </a:solidFill>
                <a:effectLst/>
                <a:latin typeface="Noto Sans Myanmar" panose="020B0502040504020204" pitchFamily="34" charset="0"/>
                <a:ea typeface="Zawgyi-One" panose="020B0604030504040204" pitchFamily="34" charset="0"/>
              </a:rPr>
              <a:t>လၢကကဲထီၣ်အသးတဘျီတခီၣ်န့ၣ်လီၤ. </a:t>
            </a:r>
            <a:r>
              <a:rPr lang="my-MM" sz="1200" dirty="0">
                <a:solidFill>
                  <a:srgbClr val="333333"/>
                </a:solidFill>
                <a:effectLst/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ပကိးအီၤလၢတၢ်တမုၥ်တလၤလၢတၢ်ပာ်ဖျါ ထီၣ်တခါအံၤအပူၤမ့ၢ်တၢ်ကရှဲပၠးလၢ တၢ်တူၢ်ဘၣ်သ့ၣ်တဖၣ်အံၤတမုာ်တလၤဝဲဒၣ်ဖဲပမၤန့ၢ် အီၤအခါန့ၣ်လီၤ. နမ့ၢ်တူၢ်ဘၣ်တဘိယူၢ်ဃီမ့တမ့ၢ် မ့ၢ်တလီၤမၢ်ဝဲဘၣ်န့ၣ်,ကကဲထီၣ်တၢ်ဂ့ၢ်ကီတခါသ့ဝဲလီၤ.</a:t>
            </a:r>
            <a:endParaRPr lang="my-MM" sz="1200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တၢ်လၢအမၤဘၣ်ဒိကျိၤကွာ်လၢနတူၢ်ဘၣ်တၢ်မ့ၢ်မနုၤလဲၣ်.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တၢ်အိၣ်ဝဲဒၣ်တဘျုးမံၤလၢအမၤဘၣ်ဒိကျိၤကျဲလၢနတူၢ်ဘၣ်တၢ်,အဒိဒ်သိး-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တၢ်လၢအကဲထီၣ်လၢအပူၤကွံာ်တဖၣ်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နတၢ်အိၣ်မူလၢတၢ်ဆၢကတီၢ်အခဲအံၤ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နအိၣ်ဆူၣ်အိၣ်ချ့ထဲလဲၣ်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မ့ၢ်နထံၣ်လိာ်နသးဒီးနတံၤသကိးတဖၣ်ဒီးဟံၣ်ဖိဃီဖိတဖၣ်ထဲလဲၣ်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strike="no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7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တၢ်လၢအဒုးတူၢ်ဘၣ်ပှၤလၢအတမုာ်တလၤမ့ၢ်မနုၤလဲၣ်.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ဝဲဒၣ်အါမံၤလၢအမၤသူၣ်အုးသးအုးပှၤ,မၤဘၣ်ယိၣ်ပှၤ,မၤကိၢ်မၤဂီၤပသး,မၤသူၣ်ဒိၣ်သးဖျိးပှၤမ့တမ့ၢ်မၤပျံၤပှၤအဒိဒ်သိး- 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သ့ၣ်ညါထံကီၢ်အသီတဘ့ၣ်ဒီးအလုၢ်လၢ်ထူသနူ-တၢ်ကိးမံၤဒဲးဒုးတူၢ်ဘၣ်ပှၤဒ်သိးတမ့ၢ်တၢ်လၢအညီနုၢ်ကဲထီၣ်အသး,လီၤဆီဒီးပနၢ်ပၢၢ်ဘၣ်အီၤကီန့ၣ်လီၤ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တၢ်စံးကတိၤမ့တမ့ၢ်တနၢ်ပၢၢ်အဲးကလံးကျိာ်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အိၣ်ဘၣ်ထဲတဂၤ</a:t>
            </a:r>
            <a:endParaRPr lang="my-MM" sz="1200" strike="sngStrike" dirty="0">
              <a:solidFill>
                <a:srgbClr val="C00000"/>
              </a:solidFill>
              <a:highlight>
                <a:srgbClr val="FF0000"/>
              </a:highlight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တအိၣ်ဒီးဟံၣ်ဖိဃီဖိဒီးတံၤသကိးတဖၣ်လၢအဘူးဒီးပှၤ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တၢ်တအိၣ်ဒီးကျိၣ်စ့အလၢအပှဲၤ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တၢ်ဂ့ၢ်ကီလၢတၢ်ဃုဟံၣ်ဃီ</a:t>
            </a:r>
            <a:endParaRPr lang="my-MM" sz="120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တဖံးမၤတၢ်ဘၣ်မ့တမ့ၢ်အိၣ်ဒီးတၢ်ဂ့ၢ်ကီလၢတၢ်ဃုတၢ်ဖံးတၢ်မၤ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တၢ်ရ့လိာ်မုာ်လိာ်လၢအပှဲၤတၢ်စုဆူၣ်ခီၣ်တကးမ့တမ့ၢ်ပှဲၤတၢ်မၤတရီတပါ-တၢ်စုဆူၣ်ခီၣ်တကးန့ၣ်တၢ်တူၢ်လိာ်အီၤ လၢအီးစတြ့လယါအပူၤတသ့ဘၣ်.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တၢ်လဲၤခီဖျိအအၢအသီတဖၣ်လၢနၤဒီးနဟံၣ်ဖိဃီဖိဘၣ်လဲၤခီဖျိဘၣ်အီၤလၢတၢ်ဆၢကတီၢ်လၢညါတဖၣ်န့ၣ်လီၤ.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တၢ်တူၢ်ဘၣ်လၢအတမုာ်တလၤတဖၣ်မ့ၢ်တၢ်လၢအဘၣ်ထွဲဒီးတၢ်အိၣ်မူ,ဘၣ်ဆၣ်တၢ်အံၤအကါဒိၣ်ဝဲဒၣ်လၢတၢ်ကသ့ၣ်ညါ အခါ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ျီတခီၣ်တၢ်တူၢ်ဘၣ်တဖၣ်,အဒိဒ်သိးတၢ်ဘၣ်ယိၣ်,တၢ်ပျံၤတၢ်,တၢ်သူၣ်ကိၢ်သးဂီၤမ့တမ့ၢ်တၢ်သူၣ်အုးသးအုးမၤစၢၤနၤလၢနကဆိကမိၣ်ဘၣ်ဃးတၢ်လၢအကဲထီၣ်လၢနတၢ်အိၣ်မူအပူၤဒီးမ့ၢ်နဃဲၣ်လီၤဘှါလီၤတၢ်အံၤကသ့လၢကျဲဒ်လဲၣ်န့ၣ်လီၤ. 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ဖဲနတူၢ်ဘၣ်တၢ်တမုာ်တလၤအခါ,တၢ်အံၤကဲတၢ်ပနီၣ်လၢတၢ်တလဲၤအသးဂ့ၤဂ့ၤဘၣ်ဘၣ်လၢနတၢ်အိၣ်မူအပူၤဘၣ်န့ၣ်လီၤ.  </a:t>
            </a:r>
          </a:p>
          <a:p>
            <a:pPr defTabSz="931641">
              <a:lnSpc>
                <a:spcPct val="150000"/>
              </a:lnSpc>
              <a:defRPr/>
            </a:pPr>
            <a:endParaRPr lang="my-MM" sz="7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5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ဖဲတၢ်တူၢ်ဘၣ်လၢအတမုာ်တလၤတဖၣ်မ့ၢ်တဟါမၢ်ကွံာ်ဘၣ်အခါန့ၣ်,အဝဲသ့ၣ်ကဲထီၣ်တၢ်ကီတၢ်ကီ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,ဒ်သိးဒီး-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ခိၣ်သၣ်ဃံဆါတဖၣ်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ကဖုဆါ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သးနါပှၢ်ဆါ 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ဟၢဖၢလူမ့တမ့ၢ်ဟၢဖၢကျၢၤ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တမံလၢလၢပှဲၤပှဲၤမ့တမ့ၢ်မံဒၣ်တဘိယူၢ်ဃီ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တၢ်အီၣ်အီတၢ်အတၢ်ဂ့ၢ်ကီ-ထဲတစဲးမ့တမ့ၢ်အါတလၢ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တၢ်သူၣ်ကိၢ်သးဂီၤဒီးတၢ်သးသဟီၣ်လီၤ</a:t>
            </a:r>
          </a:p>
          <a:p>
            <a:pPr marL="174683" indent="-174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ဖဲတၢ်သ့ၣ်တဖၣ်အံၤမ့ၢ်တကတၢၢ်နီတဘျီန့ၣ်,နကလိၣ်ကတိၤတၢ်ဒီးကသံၣ်သရၣ်တဂၤလီၤ.  အဝဲသ့ၣ်သမံသမိးကွၢ်နၤမ့ၢ်တၢ်အဂၤတမံၤမံၤဒုးကဲထီၣ်နၤလၢနကတူၢ်ဘၣ်ဒ်န့ၣ်အိၣ်ဧါန့ၣ်လီၤ.  </a:t>
            </a:r>
            <a:endParaRPr lang="my-MM" sz="120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81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နဟးဆှဲးတၢ်တူၢ်ဘၣ်လၢတမုာ်တလၤတဖၣ်တသ့ဘၣ်.  တဘျီတခီၣ်ပှၤကိးဂၤဒဲးအိၣ်ဒီးတၢ်တူၢ်ဘၣ်လၢအတမုာ်တလၤတဖၣ်လီၤ.  မ့ၢ်တၢ်လၢအကီခဲဝဲဒၣ်ဒိၣ်ဒိၣ်သ့ဘၣ်ဆၣ်နမၤလိန့ၢ်ကျဲလၢနကဃဲၣ်လီၤဘှါလီၤအီၤသ့န့ၣ်လီၤ.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တၢ်လၢအကမၤစၢၤနၤလၢတၢ်ကဆီတလဲနတၢ်တူၢ်ဘၣ်လၢအတမုာ်တလၤအိၣ်ဝဲဒၣ်အါမံၤလီၤ.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ပှၤဆှၢတၢ်သိၣ်လိအဂီၢ်တၢ်သံကွၢ်လၢကရူၢ်တၢ်တဲသကိးတခါ(ဖဲတၢ်ဆၢကတီၢ်မ့ၢ်အိၣ်)  </a:t>
            </a: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ဖဲနတူၢ်ဘၣ်တၢ်တမုာ်တလၤအခါနမၤတၢ်မနုၤလဲၣ်.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ဖဲနတူၢ်ဘၣ်တၢ်တမုာ်တလၤအခါတၢ်လၢအဒုးမုာ်ထီၣ်နသးမ့ၢ်မနုၤလဲၣ်. </a:t>
            </a:r>
            <a:endParaRPr lang="my-MM" sz="1200" i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15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ဖဲနကတိၤတၢ်ဒီးပှၤတဂၤဂၤဖဲနတူၢ်ဘၣ်တမုာ်အခါ,အမၤမုာ်ထီၣ်နသးသ့လီၤ. </a:t>
            </a:r>
          </a:p>
          <a:p>
            <a:pPr lvl="0"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ဖဲပှၤမ့ၢ်သ့ၣ်ညါလၢနတူၢ်ဘၣ်မ့ၢ်တမုာ်အခါ,အဝဲသ့ၣ်မၤစၢၤနၤသ့လီၤ. </a:t>
            </a:r>
          </a:p>
          <a:p>
            <a:pPr lvl="0"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ကတိၤတၢ်ဒီးပှၤတဂၤလၢနနာ်အီၤမၤစၢၤနၤသ့ဝဲဒၣ်လၢ-</a:t>
            </a:r>
          </a:p>
          <a:p>
            <a:pPr marL="120032" lvl="0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တၢ်နၢ်ပၢၢ်တၢ်ဂ့ၢ်ကီတခါမ့တမ့ၢ်ဃုစၢၤတၢ်အစၢတခါ</a:t>
            </a:r>
          </a:p>
          <a:p>
            <a:pPr marL="120032" lvl="0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ကွၢ်တၢ်အိၣ်သးတခါသ့ဆှံဆှံမ့တမ့ၢ်ထံၣ်အီၤလၢကျဲအဂၤတဘိသ့</a:t>
            </a:r>
          </a:p>
          <a:p>
            <a:pPr marL="120032" lvl="0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ဒ်သိးတၢ်သုတတူၢ်ဘၣ်တၢ်အိၣ်လီၤသယုၢ်သညိထဲတဂၤဘၣ်န့ၣ်လီၤ. </a:t>
            </a:r>
          </a:p>
          <a:p>
            <a:pPr lvl="0" defTabSz="931641">
              <a:lnSpc>
                <a:spcPct val="150000"/>
              </a:lnSpc>
              <a:defRPr/>
            </a:pPr>
            <a:endParaRPr lang="my-MM" sz="1200" b="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ဖဲနမ့ၢ်တကတိၤတၢ်ဒီးပှၤနီတဂၤဖဲနတူၢ်ဘၣ်တမုာ်တလၤအခါ,တၢ်အိၣ်သးနးထီၣ်သ့လီၤ. </a:t>
            </a:r>
          </a:p>
          <a:p>
            <a:pPr lvl="0" defTabSz="931641">
              <a:lnSpc>
                <a:spcPct val="150000"/>
              </a:lnSpc>
              <a:defRPr/>
            </a:pPr>
            <a:endParaRPr lang="my-MM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တၢ်လၢအကပာ်ကတီၢ်နၤလၢနကတဲထီၣ်ဘၣ်ဃးနတၢ်တူၢ်ဘၣ်လၢအတမုာ်မ့ၢ်တၢ်မနုၤလဲၣ်.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lvl="0" indent="-171450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ဘၣ်တဘၣ်ကကီခဲဘၣ်နၤလၢနကတဲထီၣ်ဘၣ်ဃးနတၢ်တူၢ်ဘၣ်လၢအတမုာ်တဖၣ်န့ၣ်လီၤ.  သနာ်က့ဖဲနမ့ၢ်တကတိၤဘၣ်ဃးတၢ်လၢအတဘၣ်လီၢ်ဘၣ်စးဒီးနၤအခါ,တၢ်အိၣ်သးကဂ့ၤဒိၣ်ထီၣ်အဂီၢ်ကီခဲန့ၢ်အလီၢ်သ့လီၤ. </a:t>
            </a:r>
          </a:p>
          <a:p>
            <a:pPr marL="171450" lvl="0" indent="-171450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ဘၣ်တဘၣ်နကဆိကမိၣ်လၢတၢ်ကတိၤဘၣ်ဃးတၢ်ဂ့ၢ်တဖၣ်မၤစၢၤတၢ်တသ့ဘၣ်န့ၣ်လီၤ.  သနာ်က့တၢ်ကတိၤတၢ်ဒီးပှၤလၢအဘၣ်တဂၤကဲတၢ်လၢအမၤစၢၤတၢ်ဒိၣ်မးတခါသ့လီၤ.  </a:t>
            </a:r>
          </a:p>
          <a:p>
            <a:pPr marL="171450" lvl="0" indent="-171450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ထံၣ်လၢတၢ်ကတိၤထီၣ်ဘၣ်ဃးနတၢ်အိၣ်မူဒီးတၢ်ဘၣ်ယိၣ်တဖၣ်န့ၣ်ကဲတၢ်လီၤမဲာ်ဆှးမ့တမ့ၢ်တၢ်မဲာ်ကိၢ်နါကိၢ်သ့ဝဲဒၣ်လီၤ.  သနာ်က့ပှၤအါဂၤအိၣ်ဒီးတၢ်ကီတၢ်ခဲလၢအဒ်သိးလိာ်အသးတဖၣ်အဃိတမ့ၢ်ထဲနၤတဂၤဘၣ်.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42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ပှၤကညီတဖၣ်တူၢ်ဘၣ်တၢ်တမုာ်တလၤအခါ,အဝဲသ့ၣ်တကတိၤတၢ်ဒီးအဟံၣ်ဖိဃီဖိဒီးအတံၤသကိးတဖၣ်လၢၤဘၣ်,တၢ်အံၤမၤနးဒိၣ်ထီၣ်တၢ်အိၣ်သးသ့လီၤ. </a:t>
            </a: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ကတိၤတၢ်ဒီးပှၤလၢနနာ်အီၤဘၣ်ဃးဒီးနတၢ်ဘၣ်ယိၣ်တဖၣ်န့ၣ်မၤမုာ်ထီၣ်နသးသ့လီၤ. </a:t>
            </a:r>
          </a:p>
          <a:p>
            <a:pPr>
              <a:lnSpc>
                <a:spcPct val="150000"/>
              </a:lnSpc>
            </a:pPr>
            <a:endParaRPr lang="my-MM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အိၣ်ဆိးဘျးစဲလိာ်နသးဒီးနဟံၣ်ဖိဃီဖိဒီးတံၤသကိးတဖၣ်တက့ၢ်.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မၢနတံၤသကိးတဂၤဟဲဆူနဟံၣ်မ့တမ့ၢ်ထံၣ်လိာ်ဘၣ်နသးဒီးအဝဲသ့ၣ်လၢ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cafe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အကျးတဖျၢၣ်တက့ၢ်.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ဟးဃုၥ်သကိးဒီးနဟံၣ်ဖိဃီဖိ,တံၤသကိး တဂၤမ့တမ့ၢ်ဒီးဟံၣ်ခိၣ်ဟံၣ်ဃၢၤလၢအအိၣ်ဘူးဒီးနဟံၣ်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သူဘၣ်လီၢ်က၀ီၤကမျၢၢ်ဆဲးကျိးဘျးစဲကျိၤကျဲလၢအဒိဒ်သိး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Skype, Facebook,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WhatsApp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လၢတၢ်ကကတိၤတၢ်ဒီးနတံၤသကိးတဖၣ်ဒီးဟံၣ်ဖိဃီဖိတဖၣ်တက့ၢ်.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72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သ့ၣ်နီၣ်ထီၣ်တၢ်လၢနအဲၣ်မၤအီၤလၢညါဒီးတၢ်လၢအမၤမုာ်နသးတက့ၢ်.  မၤတၢ်သ့ၣ်တဖၣ်အံၤအသီတဘျီတက့ၢ်.  </a:t>
            </a:r>
          </a:p>
          <a:p>
            <a:pPr>
              <a:lnSpc>
                <a:spcPct val="150000"/>
              </a:lnSpc>
            </a:pPr>
            <a:endParaRPr lang="my-MM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တၢ်လၢနမၤအီၤသ့အဒိအတဲာ်တဖၣ်မ့ၢ်ဝဲ-</a:t>
            </a:r>
            <a:endParaRPr lang="my-MM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လဲၤဘၣ်ဆူလီၢ်ကဝီၤအဖၠါတဖၣ်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ဃုထံၣ်န့ၢ်ပိာ်မုၣ်အကရူၢ်လၢနကစၢ်အထံအကီၢ်တက့ၢ် 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မၤဘၣ်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tai chi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မ့တမ့ၢ်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yoga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ဆးတၢ်မ့တမ့ၢ်မၤတၢ်စုသ့ခီၣ်ဘၣ်အတၢ်တိာ်ကျဲၤတဖၣ်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မၤတၢ်လၢကရၢၢ်အပူၤ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ဟးဒိးလ့ၣ်ယီၢ်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ဆ့ၣ်နီၤဆိကမိၣ်တၢ်ကယီကယီမ့တမ့ၢ်မၤတၢ်ထုကဖၣ်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ထံၣ်လိာ်သးဒီးပှၤအဂၤဖဲမုၢ်နံၤလီၤဆီတဖၣ်တက့ၢ်.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ပှၤဆှၢတၢ်သိၣ်လိအဂီၢ်တၢ်မၤနီၣ်</a:t>
            </a: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အဲၣ်ဒိးစးထီၣ်ဒီးတၢ်တဲသကိးတခါအံၤခီဖျိတၢ်နီၤဟ့ၣ်ပှၤလၢကရူၢ်အပူၤဒီးတၢ်အဒိအတဲာ်တခါလၢတၢ်လၢနမၤအီၤလၢအပူၤကွံာ်မ့တမ့ၢ်တၢ်လၢနမၤအခဲအံၤလၢအမၤစၢၤဒုးတူၢ်ဘၣ်နၤမုာ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35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ီၢ်ခိတၢ်ဟူးတၢ်ဂဲၤ,မံဒီးအီၣ်အီတၢ်ပှဲၤတၢ်အိၣ်ဆူၣ်အိၣ်ချ့ကမၤစၢၤပာ်နနီၢ်ခိဒီးနီၢ်သးဆူၣ်ဆူၣ်ချ့ချ့န့ၣ်လီၤ. </a:t>
            </a:r>
            <a:endParaRPr lang="my-MM" sz="1200" b="1" strike="sngStrike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50000"/>
              </a:lnSpc>
              <a:defRPr/>
            </a:pPr>
            <a:endParaRPr lang="my-MM" sz="1200" b="1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မၤနီၢ်ခိအတၢ်ဟူးတၢ်ဂဲၤ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ကိးနံၤဒဲး ၃ဝ မံးနံးလၢတၢ်ကမၤစၢၤ ပာ်နနီၢ်ခိဒီးနနီၢ်သးဆူၣ်ဆူၣ်ချ့ချ့အဂီၢ်န့ၣ်လီၤ.  တၢ်မၤဟူးဂဲၤနီၢ်ခိကထုးထီၣ်ဂံၢ်ဘါလၢအဂ့ၤတဖၣ်ဆူနမိၢ်ပှၢ်အပူၤ လၢတၢ်ကဒုးတူၢ်ဘၣ်နၤကဂ့ၤထီၣ်န့ၣ်လီၤ. </a:t>
            </a:r>
          </a:p>
          <a:p>
            <a:pPr defTabSz="93164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အဒိန့ၣ်-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မ့ၢ်သ့ဟးဒီးခီၣ်ဆူကျးအိၣ်အလီၢ်လၢတၢ်လဲၤနီၣ်ဒီးသိလ့ၣ်အလီၢ်မ့တမ့ၢ်တၢ်လဲၤဒိးကမျၢၢ်တၢ်တီထီၣ်ဆှၢလီၤ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စံၣ်လီၤဆိလၢတၢ်အိၣ်ကတီၢ်အလီၢ်တခါမ့တမ့ၢ်ခံခါမ့တမ့ၢ် ပာ်ကတီၢ်သိလ့ၣ်ယံၤယံၤတက့ၢ်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ဆၢထၢၣ်ဒီးမၤန့ၢ်တၢ်တမံၤမံၤလၢတၢ်ကမၢပှၤတဂၤဟ့ၣ်လီၤနၤအလီၢ်တက့ၢ်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လိာ်ကွဲဒီးနဖိတဖၣ် </a:t>
            </a:r>
          </a:p>
          <a:p>
            <a:pPr marL="120032" indent="-120032" defTabSz="93164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ကွၢ်ဃုတၢ်အိၣ်ဆူၣ်အိၣ်ချ့မ့တမ့ၢ်တၢ်လိာ်ခိၣ်လိာ်ကွဲအကရူၢ်လၢနကမၤကွၢ်အီၤတက့ၢ်. </a:t>
            </a:r>
          </a:p>
          <a:p>
            <a:pPr marL="465821" lvl="1" defTabSz="931641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မံဘၣ်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တနၤ၇တုၤ၈နၣ်ရံၣ်လၢတၢ်တူၢ်ဘၣ်ကမုာ်ထီၣ်,အိၣ်ဒီးဂံၢ်ဘါအါအါဒီးဆိကမိၣ်တၢ်သ့ဆှံဆှံအဂီၢ်တက့ၢ်.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ဖဲနမ့ၢ်ဘၣ်ယိၣ်တၢ်မ့တမ့ၢ်သးအုးအခါ,တၢ်အံၤကီခဲဝဲဒၣ်လၢတၢ်ကမၤန့ၢ်တၢ်မံလၢလၢလီၣ်လီၣ်န့ၣ်လီၤ.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ဖဲနမ့ၢ်အိၣ်ဒီးတၢ်ဂ့ၢ်ကီလၢတၢ်မံတၢ်ဂဲၤအခါ-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က့ၤဆူလီၢ်မံလၢတၢ်ဆၢကတီၢ်တခါဃီအလီၢ်လီၢ်ကိးနၤဒဲးဒီးပၢၢ်ထီၣ်လၢတၢ်ဆၢကတီၢ်တခါဃီကိးနံၤဒဲးတက့ၢ်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လုၢ်ဘၣ်ထံတချုးနမံတက့ၢ်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အိလီၤတၢ်ထံကလၢၤကလၢၤတချုနက့ၤမံအခါ-ဘၣ်ဆၣ်တဘၣ်မ့ၢ်ခီဖံၣ်မ့တမ့ၢ်အံသၣ်ဆၢဘၣ်န့ၣ်လီၤ.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ကသါထီၣ်ကသါလီၤယိာ်ယိာ်မ့တမ့ၢ်ဆိကမိၣ်ထံဆိမိၣ်ဆးတၢ်ကယီကယီတက့ၢ်. </a:t>
            </a:r>
            <a:endParaRPr lang="my-MM" sz="1200" strike="sngStrike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ဖဲနမံတန့ၢ်အခါ,ဆၢထၢၣ်ဒီးမၤတၢ်တမံၤလၢနအဲၣ်ဒိးမၤအီၤလၢ 30 မံးနံးအဂီၢ်ဒီးမ့ၢ်၀ံၤကျဲးစၢးမံကဒါက့ၤတက့ၢ်. </a:t>
            </a:r>
          </a:p>
          <a:p>
            <a:pPr>
              <a:lnSpc>
                <a:spcPct val="150000"/>
              </a:lnSpc>
            </a:pPr>
            <a:endParaRPr lang="my-MM" sz="120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အီၣ်အီ</a:t>
            </a: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ဘၣ်တၢ်အီၣ်တၢ်အီလၢအပှဲၤတၢ်အိၣ်ဆူၣ်အိၣ်ချ့လၢတၢ်ကအိၣ်အါထီၣ်ဒီးဒီးဂံၢ်ဘါဒီးတူၢ်ဘၣ်တၢ်အမုာ်အဂီၢ်တက့ၢ်.  အီၣ်တၢ်အိၣ်ဒ်သိးဒီး-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တၢ်ဖံးတၢ်ညၣ်,ညၣ်,တၢ်ဒံၣ်,ထိၣ်ဖူ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တၢ်ဒိးတၢ်လၣ်ဒီးတၤသူတၤသၣ်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မ့ၤ,ကိၣ်ပီၣ်မီး,ဖးစတၣ်, 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couscous, </a:t>
            </a: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ဒီးတၢ်မဲတၢ်မါအချံအသၣ်တဖၣ်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တၢ်နုၢ်ထံ,ခၠံးစ်,တၢ်နုၢ်ထံဆံၣ်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တၢ်အသိအခါလၢအဂ့ၤဒ်သိး ထီဘးသၣ်, 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olive </a:t>
            </a: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အသိဒီးတၤသူတၤသၣ်၀ံၣ်သိအချံ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အိထံအါအါ.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ီဖံၣ်,ခိၣ်လၣ်ဒီးတၢ်အီလၢအအိၣ်အါဒီးအံသၣ်ဆၢတဖၣ်ဟ့ၣ်ထီၣ်တၢ်မၤဘၣ်ဒိလၢတအဂ့ၤတခါလၢနတၢ်အိၣ်ဆူၣ်အိၣ်ချ့အဂီၢ်သ့လီၤ.  အီဘၣ်တၢ်အီသ့ၣ်တဖၣ်အံၤစှၤကိာ်ဖိတက့ၢ်.  ဟးဆှဲးသံဒီးကသံၣ်မူၤဘှီးတဖၣ်တက့ၢ်.  နကသံၣ်သရၣ်မၤစၢၤနၤဖဲနမ့ၢ်ကလိၣ်နၢ်ပၢၢ်ဝဲဒၣ်တၢ်သ့ၣ်တဖၣ်အံၤအတၢ်မၤဘၣ်ဒိဘၣ်ထံးတဖၣ်အံၤသ့လီၤ. 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ပှၤဆှၢတၢ်မၤလိတၢ်သံကွၢ်တဖၣ် </a:t>
            </a: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လၢနကစၢ်အထံအကီၢ်-မ့ၢ်နမၤနမၤဟူးဂဲၤနသးအါဝဲဒၣ်ဧါ. နမံန့ၢ်ဝဲဒၣ်ဂ့ၤဂ့ၤဧါ.မ့ၢ်နအီၣ်တၢ်အီၣ်လၢအဆူၣ်ချ့တဖၣ်ဧါ.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0C3EB-C505-4938-80C5-7841FBA8CB6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9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687E-54B7-30B4-F624-4A7DE85F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82AC2-B6C0-EACA-8F66-8BCBE6B0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7314-E0AE-43A5-B586-92CD7666CEDF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F481D-D61E-F7B6-6FA1-18DF6937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F6E3F-5BEE-4D83-FF9C-CB608C52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C441-F48A-455B-9ED6-D30C1AB63A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02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EECD-45FA-2DC5-4B98-7B0795D6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63E7-7EA4-18F6-9C25-91B9D779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7F6BE-4FEA-DFAA-B914-09FAC73C5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07314-E0AE-43A5-B586-92CD7666CEDF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12F5-1092-00FB-7B77-2645C12A1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E3287-834E-27E1-91E4-78ACB8FF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BC441-F48A-455B-9ED6-D30C1AB63A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18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50AD1-9847-C7B5-DB75-F8BB45A8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 sz="48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အိၣ်မုာ်အိၣ်ခုၣ်လီၤ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22A0-D261-B2D8-0B84-E8F47CBD04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01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B3BF04-FA7B-9870-057E-896A82A7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>
                <a:solidFill>
                  <a:srgbClr val="212121"/>
                </a:solidFill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၃. တၢ်လၢနမၤအီၤသ့...</a:t>
            </a:r>
            <a:br>
              <a:rPr lang="my-MM" b="0" i="0">
                <a:solidFill>
                  <a:srgbClr val="212121"/>
                </a:solidFill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>
                <a:solidFill>
                  <a:srgbClr val="212121"/>
                </a:solidFill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သ့ၣ်နီၣ်ထီၣ်တၢ်လၢအမုာ်ဘၣ်နၤလၢညါတဖၣ်ဒီးစးထီၣ်မၤအီၤအသီတဘျီတက့ၢ်.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22727-E350-A61B-3C7E-1CFE07EBEA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28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4DAAD-0ED5-442F-FADD-19B01A8B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၄. တၢ်လၢနမၤအီၤသ့...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မၤနီၢ်ခိတၢ်ဟူးတၢ်ဂဲၤ, အီၣ်အီတၢ်ဂ့ၤဂ့ၤဒီးမၤန့ၢ်တၢ်မံအလၢအလီၣ်တက့ၢ်. </a:t>
            </a:r>
            <a:endParaRPr lang="my-MM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48BE2-A3F6-FCB1-3669-5E400929BB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982F8A-BFCB-A11C-661E-DF7C3A6E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၅. တၢ်လၢနမၤအီၤသ့...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မၤဘၣ်နီၢ်ခိတၢ်ဟူးတၢ်ဂဲၤလၢနလီၢ် က၀ီၤအပှၤတ၀ၢ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တခါအပူၤတက့ၢ်.  </a:t>
            </a:r>
            <a:endParaRPr lang="my-MM" sz="28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A6AE6-44C9-EDEA-26A2-E3E91538F7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057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9D1DAF-1BE3-52DB-8D1A-3C66E5CC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ဖဲနတူၢ်ဘၣ်မ့ၢ်တမုာ်ဒံးဘၣ်အခါ,ဃ့န့ၢ်တၢ်မၤစၢၤလၢနကသံၣ်သရၣ်အအိၣ်တက့ၢ်. </a:t>
            </a:r>
            <a:endParaRPr lang="my-MM" sz="28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BCB31-6D0B-3DDD-5CC0-9F1E2BC4A0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47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95F938-E89E-509D-BBE9-B3E70242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တၢ်ကွၢ်ထွဲလီၤနတၢ်အိၣ်ဆူၣ်အိၣ်ချ့န့ၣ်အကါဒိၣ်ဝဲဒၣ်လီၤ. </a:t>
            </a:r>
            <a:b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ပှၤအိၣ်ဝဲဒၣ်အါဒံအါဂၤလၢအမၤစၢၤနၤဒ်သိးနတၢ်</a:t>
            </a:r>
            <a:b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တူၢ်ဘၣ်ကမုာ်ထီၣ်န့ၣ်လီၤ. 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405D3-528E-8ACA-66FA-7FF26A87C4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97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415006-6DDC-F6BE-FB12-2D17E09F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တၢ်စးထီၣ်ခီၣ်ခါအခီၣ်ထံးတခါမ့ၢ်တၢ်လၢအကီခဲဒိၣ်ကတၢၢ်လီၤ. </a:t>
            </a:r>
            <a:endParaRPr lang="my-MM" sz="4400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2823D-5528-B3CC-78DE-D38ABE4DBA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98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AFD5D7-2569-FF7D-1ECD-49F0BE0F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ဖဲနတံၤသကိးတဖၣ်ဒီး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ဟံၣ်ဖိဃီဖိတဖၣ်တူၢ်ဘၣ်တၢ်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တမုာ်တလၤအခါ,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နမၤစၢၤအဝဲသ့ၣ်သ့လီၤ.  </a:t>
            </a:r>
            <a:endParaRPr lang="my-MM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4889D-F9D8-6275-28B2-0D48CFEBF0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92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911AB-125A-545A-7063-835935BB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သ့ၣ်နီၣ်ထီၣ်တက့ၢ်...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ED41B-C9C5-5876-3389-2D543AD9B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43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B4513-06F0-514F-E55C-8559599A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လီၢ်က၀ီၤတၢ်ဆီၣ်ထွဲအတၢ်မၤစၢၤတဖၣ် </a:t>
            </a:r>
            <a:endParaRPr lang="my-MM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A7B79-22A9-A3C2-62A9-7DBE1BA90D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99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59ED0-69D1-3D80-1FD3-CA645A7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87417-EA08-A85D-4DFB-C9B83A506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22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92D8C-591E-DEEE-8225-3C7C2180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39D01-1123-9DD1-E167-A90E46AD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71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53233-1AB6-207C-FA11-9BC10BF7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FE5B6-1AA3-F13B-9581-B0DC58888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03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F89B8-5C39-1E41-76BA-63707264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တၢ်တူၢ်ဘၣ်တဖၣ်န့ၣ်မ့ၢ်တၢ်လၢ</a:t>
            </a:r>
            <a:b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အဘၣ်ထွဲဒီးတၢ်အိၣ်မူ - </a:t>
            </a:r>
            <a:b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တၢ်တူၢ်ဘၣ်လၢအဂ့ၤအိၣ်အသိးတၢ်တူၢ်ဘၣ်လၢအတမုာ်တလၤအိၣ်စ့ၢ်ကီးလီၤ.  </a:t>
            </a:r>
            <a:b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တၢ်အိၣ်ဝဲဒၣ်တဘျုးမံၤလၢအမၤ</a:t>
            </a:r>
            <a:b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28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ဘၣ်ဒိဟူးဂဲၤဝဲကျိၤကျဲလၢပတူၢ်ဘၣ်တၢ်ဒ်လဲၣ်န့ၣ်လီၤ. </a:t>
            </a:r>
            <a:endParaRPr lang="my-MM" sz="280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B049D-D085-0F64-2429-B878F1198E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267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D8DEE-29BC-28B2-2283-D1654886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တဘျီတခီၣ်,တၢ်လၢအဒုးတူၢ်ဘၣ်ပှၤလၢအတမုာ်တလၤန့ၣ်လီၤ.  </a:t>
            </a:r>
            <a:endParaRPr lang="my-MM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9F0D5-D08F-37AB-04B1-DADB2D331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80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E6E699-3FBE-FF53-E728-4005F2A9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ဖဲနမ့ၢ်အိၣ်ဒီးတၢ်တူၢ်ဘၣ်လၢ</a:t>
            </a:r>
            <a:b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အတမုာ်တလၤ</a:t>
            </a:r>
            <a:b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လၢအတဟါမၢ်နီတဘျီဘၣ်န့ၣ်,</a:t>
            </a:r>
            <a:b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နဆူးဆါထီၣ်သ့လီၤ.  </a:t>
            </a:r>
            <a:endParaRPr lang="my-MM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9793E-D142-DFE6-4180-B0FCA8FCB9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094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5A62D9-E936-05E1-5805-2F6B6672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ဖဲနတူၢ်ဘၣ်တၢ်သးတမုာ်အခါ,တၢ်လၢအမၤစၢၤနၤဒ်သိးနတူၢ်ဘၣ်ကမုာ်ထီၣ်အိၣ်ဝဲဒၣ်အါမံၤလီၤ.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A23D4-3C02-5EAE-391D-F0FA1A068E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077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A6D60-3108-9615-E055-A8EE49D1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၁. တၢ်လၢနမၤအီၤသ့မ့ၢ်...</a:t>
            </a:r>
            <a:b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နကတိၤထီၣ်တၢ်ဘၣ်ဃးကျိၤကွာ်</a:t>
            </a:r>
            <a:b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လၢနတူၢ်ဘၣ်တၢ်န့ၣ်လီၤ</a:t>
            </a:r>
            <a:b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တၢ်အံၤကကီဝဲဒၣ်လီၤ,သနာ်က့မၤစၢၤတၢ်ဒိၣ်မးလီၤ. </a:t>
            </a:r>
            <a:endParaRPr lang="my-MM" sz="32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6D551-7A5F-135B-D013-55AA0169F4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38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75CAF6-2E16-1CFD-7BE0-F5BCA34D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၂. တၢ်လၢနမၤအီၤသ့...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>
                <a:solidFill>
                  <a:srgbClr val="212121"/>
                </a:solidFill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ကတိၤတၢ်ဒီးတံၤသကိးဒီးဟံၣ် ဖိဃီဖိတဖၣ်တက့ၢ်.</a:t>
            </a:r>
            <a:endParaRPr lang="my-MM" sz="28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FBCDA-31C3-DCEC-0476-0099ACCA2D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44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8295</Words>
  <Application>Microsoft Office PowerPoint</Application>
  <PresentationFormat>Widescreen</PresentationFormat>
  <Paragraphs>236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Myanmar Text</vt:lpstr>
      <vt:lpstr>Noto Sans Myanmar</vt:lpstr>
      <vt:lpstr>Office Theme</vt:lpstr>
      <vt:lpstr>အိၣ်မုာ်အိၣ်ခုၣ်လီၤ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တၢ်တူၢ်ဘၣ်တဖၣ်န့ၣ်မ့ၢ်တၢ်လၢ အဘၣ်ထွဲဒီးတၢ်အိၣ်မူ -  တၢ်တူၢ်ဘၣ်လၢအဂ့ၤအိၣ်အသိးတၢ်တူၢ်ဘၣ်လၢအတမုာ်တလၤအိၣ်စ့ၢ်ကီးလီၤ.    တၢ်အိၣ်ဝဲဒၣ်တဘျုးမံၤလၢအမၤ ဘၣ်ဒိဟူးဂဲၤဝဲကျိၤကျဲလၢပတူၢ်ဘၣ်တၢ်ဒ်လဲၣ်န့ၣ်လီၤ. </vt:lpstr>
      <vt:lpstr>တဘျီတခီၣ်,တၢ်လၢအဒုးတူၢ်ဘၣ်ပှၤလၢအတမုာ်တလၤန့ၣ်လီၤ.  </vt:lpstr>
      <vt:lpstr>ဖဲနမ့ၢ်အိၣ်ဒီးတၢ်တူၢ်ဘၣ်လၢ အတမုာ်တလၤ လၢအတဟါမၢ်နီတဘျီဘၣ်န့ၣ်, နဆူးဆါထီၣ်သ့လီၤ.  </vt:lpstr>
      <vt:lpstr>ဖဲနတူၢ်ဘၣ်တၢ်သးတမုာ်အခါ,တၢ်လၢအမၤစၢၤနၤဒ်သိးနတူၢ်ဘၣ်ကမုာ်ထီၣ်အိၣ်ဝဲဒၣ်အါမံၤလီၤ. </vt:lpstr>
      <vt:lpstr>၁. တၢ်လၢနမၤအီၤသ့မ့ၢ်...  နကတိၤထီၣ်တၢ်ဘၣ်ဃးကျိၤကွာ် လၢနတူၢ်ဘၣ်တၢ်န့ၣ်လီၤ တၢ်အံၤကကီဝဲဒၣ်လီၤ,သနာ်က့မၤစၢၤတၢ်ဒိၣ်မးလီၤ. </vt:lpstr>
      <vt:lpstr>၂. တၢ်လၢနမၤအီၤသ့...  ကတိၤတၢ်ဒီးတံၤသကိးဒီးဟံၣ် ဖိဃီဖိတဖၣ်တက့ၢ်.</vt:lpstr>
      <vt:lpstr>၃. တၢ်လၢနမၤအီၤသ့...  သ့ၣ်နီၣ်ထီၣ်တၢ်လၢအမုာ်ဘၣ်နၤလၢညါတဖၣ်ဒီးစးထီၣ်မၤအီၤအသီတဘျီတက့ၢ်. </vt:lpstr>
      <vt:lpstr>၄. တၢ်လၢနမၤအီၤသ့...  မၤနီၢ်ခိတၢ်ဟူးတၢ်ဂဲၤ, အီၣ်အီတၢ်ဂ့ၤဂ့ၤဒီးမၤန့ၢ်တၢ်မံအလၢအလီၣ်တက့ၢ်. </vt:lpstr>
      <vt:lpstr>၅. တၢ်လၢနမၤအီၤသ့...  မၤဘၣ်နီၢ်ခိတၢ်ဟူးတၢ်ဂဲၤလၢနလီၢ် က၀ီၤအပှၤတ၀ၢ တခါအပူၤတက့ၢ်.  </vt:lpstr>
      <vt:lpstr>ဖဲနတူၢ်ဘၣ်မ့ၢ်တမုာ်ဒံးဘၣ်အခါ,ဃ့န့ၢ်တၢ်မၤစၢၤလၢနကသံၣ်သရၣ်အအိၣ်တက့ၢ်. </vt:lpstr>
      <vt:lpstr>တၢ်ကွၢ်ထွဲလီၤနတၢ်အိၣ်ဆူၣ်အိၣ်ချ့န့ၣ်အကါဒိၣ်ဝဲဒၣ်လီၤ.   ပှၤအိၣ်ဝဲဒၣ်အါဒံအါဂၤလၢအမၤစၢၤနၤဒ်သိးနတၢ် တူၢ်ဘၣ်ကမုာ်ထီၣ်န့ၣ်လီၤ. </vt:lpstr>
      <vt:lpstr>တၢ်စးထီၣ်ခီၣ်ခါအခီၣ်ထံးတခါမ့ၢ်တၢ်လၢအကီခဲဒိၣ်ကတၢၢ်လီၤ. </vt:lpstr>
      <vt:lpstr>ဖဲနတံၤသကိးတဖၣ်ဒီး ဟံၣ်ဖိဃီဖိတဖၣ်တူၢ်ဘၣ်တၢ် တမုာ်တလၤအခါ, နမၤစၢၤအဝဲသ့ၣ်သ့လီၤ.  </vt:lpstr>
      <vt:lpstr>သ့ၣ်နီၣ်ထီၣ်တက့ၢ်...</vt:lpstr>
      <vt:lpstr>လီၢ်က၀ီၤတၢ်ဆီၣ်ထွဲအတၢ်မၤစၢၤတဖၣ်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2024-08-21T04:09:39Z</dcterms:created>
  <dcterms:modified xsi:type="dcterms:W3CDTF">2024-09-30T06:07:14Z</dcterms:modified>
</cp:coreProperties>
</file>