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99" autoAdjust="0"/>
  </p:normalViewPr>
  <p:slideViewPr>
    <p:cSldViewPr snapToGrid="0">
      <p:cViewPr varScale="1">
        <p:scale>
          <a:sx n="117" d="100"/>
          <a:sy n="117" d="100"/>
        </p:scale>
        <p:origin x="19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BD14-0689-4245-9B17-C347702865CD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2AEB-0682-4FF3-A658-91A97311EE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67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ယနေ့ ကျွန်တော်တို့ ပိုမို နေထိုင်ကောင်းအောင် နေနိင်မည့် နည်းလမ်းများအကြောင်း ပြောပါမည်။ ကျွန်တော်တို့ ပြောဆိုမည့်အကြောင်းမှာ-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ခံစားချက် အမျိုးအစား အမျိုးမျိုး</a:t>
            </a:r>
          </a:p>
          <a:p>
            <a:pPr marL="120032" indent="-120032" defTabSz="64017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ကျွန်တော်တို့ ခံစားရပုံကို ထိခိုက်မည့် အရာများ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ခံစားချက်များသည် ကျွန်တော်တို့၏ လူ့ဘဝကို သက်ရောက်မှုရှိပုံ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ပိုမို ခံစားရကောင်းစေရန် ကျွန်တော်တို့အား အထောက်အကူပေးနိုင်သည့် အရာများ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ယနေ့ ကျွန်တော်တို့ ဤအကြောင်းကို အဘယ်ကြောင့် ပြောဆိုနေကြသနည်း။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လူများတွင် အမျိုးမျိုးသော ခံစားချက်များ အမြောက်အမြားရှိသည်ဖြစ်ပြီး ၎င်းမှာ အဆင်ပြေပါသည်</a:t>
            </a:r>
            <a:endParaRPr lang="en-AU" sz="12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သင့်ခံစားချက်များအကြောင်း ပြောဆိုရန် ခက်ခဲနိုင်ပါသည်၊ အထူးသဖြင့် သင် ဝမ်းနည်းနေလျှင် ဖြစ်သည်။ ၎င်းမှာ အဘယ်ကြောင့်ဖြစ်ရသည့်အကြောင်းနှင့် ၎င်းကို သင် ဘာလုပ်နိုင်သည့်အကြောင်း ကျွန်တော်တို့ ပြောပါမည်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တစ်ဦးတည်း မဟုတ်ပါ၊ သင် အကူအညီ ရနိုင်သည်။ သင့်အား မည်သူက ကူညီနိုင်မည့်အကြောင်း ကျွန်တော်တို့ ပြောဆိုပါမည်။</a:t>
            </a:r>
          </a:p>
          <a:p>
            <a:pPr marL="174683" indent="-174683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 အမှာစာ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ဤသင်ခန်းစာသည် ကျွန်တော်တို့ စိတ်မကောင်းဖြစ်နေနိုင်ပြီး အကူအညီအချို့ လိုအပ်နိုင်သည့်အခါ အထောက်အကူပြုနိုင်သည့် နည်းဗျူဟာများကို အာရုံစိုက်ပါမည်။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အမျိုးမျိုးသော ယဥ်ကျေးမှုဆိုင်ရာ အတွေ့အကြုံများကို အခန်းတွင်း၌ အသိအမှတ်ပြုရန် အရေးကြီးသည့်အပြင် ၎င်းမှာ ခံစားချက်များကို နားထောင်ရန်နှင့် ဆွေးနွေးရန် ခက်ခဲနိုင်ပါသည်။ သို့သော်လည်း ၎င်းသည် ဆွေးနွေးအကြံပေးကုထုံး ဟောပြောပွဲအဖြစ် ရည်ရွယ်မည် မဟုတ်ပါ။ 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06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ကိုယ်လက်လေ့ကျင့်ခန်းလုပ်ခြင်း၊ အိပ်စက်ခြင်းနှင့် ကျန်းမာရေးနှင့်ညီညွတ်သည့် အစားအစာများသည် သင်၏ ကိုယ်စိတ် နှစ်မျိုးလုံးအား သန်မာစေပါမည်။</a:t>
            </a:r>
            <a:endParaRPr lang="en-US" sz="1200" b="1" strike="sng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35000"/>
              </a:lnSpc>
              <a:defRPr/>
            </a:pPr>
            <a:endParaRPr lang="en-US" sz="1200" b="1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ကိုယ်စိတ် နှစ်မျိုးလုံးအား သန်မာနေစေရန်အတွက် နေ့စဉ် မိနစ် ၃၀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ကိုယ်လက်လေ့ကျင့်ခန်းလုပ်ပါ။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ကိုယ်လက်လေ့ကျင့်ခန်းလုပ်ခြင်းအားဖြင့် သင့်အား စိတ်ချမ်းမြေ့စေရန် ကောင်းသော ဓါတုဗေဒပစ္စည်းများ သင့်ကိုယ်ခန္ဓာထဲ ထုတ်ပေးပါသည်။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ဥပမာ-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ဖြစ်နိုင်လျှင် ကားမောင်း၍ (သို့) အများပြည်သူ သယ်ယူပို့ဆောင်ရေး သုံး၍ သွားမည့်အစား ဆိုင်များဆီသို့ လမ်းလျှောက်သွားပါ၊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မှတ်တိုင်တစ်ခု (သို့) နှစ်ခု၌ ကြိုဆင်းပါ (သို့) ခပ်ဝေးဝေးတွင် ကားကိုရပ်နားပါ၊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တစ်ခုခုကို ယူရန် တစ်စုံတစ်ယောက်အား ယူခိုင်းမည့်အစား မတ်တတ်ရပ်၍ သွားယူပါ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သင့်ကလေးများနှင့်အတူ ကစားပါ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ကြံ့ခိုင်ရေး အသင်း (သို့) အားကစား အသင်း ကစားရန် ရှာပါ။</a:t>
            </a:r>
          </a:p>
          <a:p>
            <a:pPr marL="465821" lvl="1" defTabSz="931641">
              <a:lnSpc>
                <a:spcPct val="135000"/>
              </a:lnSpc>
              <a:defRPr/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စိတ်ချမ်းမြေ့စေရန်၊ ခွန်အား ပိုရှိစေရန်နှင့် ပိုမို ရှင်းလင်းစွာ စဉ်းစားရန်အတွက် တစ်ညလျှင် ၇ နာရီမှ ၈ နာရီ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အိပ်စက်ပါ။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စိုးရိမ်ပူပန်နေလျှင် (သို့) ဝမ်းနည်းနေလျှင် လုံလုံလောက်လောက် အိပ်စက်ရန် ခက်ခဲနိုင်ပါသည်။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အိပ်စက်ရန် အခက်အခဲရှိနေလျှင်-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ညစဉ် အချိန်မှန် အိပ်ယာဝင်ပြီး နေ့တိုင်း အချိန်မှန် အိပ်ယာမှထပါ။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အိပ်ယာမဝင်မီ ရေချိုးပါ၊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အိပ်ယာမဝင်မီီ ပူပူနွေးနွေး သောက်စရာ တစ်ခုကို သောက်ပါ- သို့သော် ကဖိန်း (သို့) သကြား မပါစေရ။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အသက်ပြင်းပြင်း ရှူခြင်း (သို့) တရားထိုင်ခြင်း အချို့လုပ်ပါ။</a:t>
            </a:r>
            <a:endParaRPr lang="en-US" sz="1200" strike="sng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သင် အိပ်မရလျှင် ထပြီး သင် ကြိုက်နှစ်သက်သည့် တစ်ခုခုကို မိနစ် 30 လုပ်ပြီး အိပ်ပျော်အောင် ကြိုးစား၍ ပြန်အိပ်ပါ။</a:t>
            </a:r>
          </a:p>
          <a:p>
            <a:pPr>
              <a:lnSpc>
                <a:spcPct val="135000"/>
              </a:lnSpc>
            </a:pPr>
            <a:endParaRPr lang="en-US" sz="120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ခွန်အား ပိုမိုရှိရန်နှင့် စိတ်ချမ်းမြေ့စေရန် ကျန်းမာရေးနှင့်ညီညွတ်သော အစားအစာများကို </a:t>
            </a:r>
            <a:r>
              <a:rPr lang="my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စားသုံးပါ။</a:t>
            </a: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စားရမည့် အစားအစာများမှာ-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အသား၊ ငါး၊ ကြက်ဥ၊ တို့ဟူး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ဟင်းသီးဟင်းရွက်နှင့် အသီးအနှံ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ထမင်း၊ ပေါင်မုန့်၊ ပါစတာ၊ ကူကို့စ်၊ နှင့် အစေ့အဆန်များ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နွားနို့၊ ဒိန်ခဲ၊ ဒိန်ချဉ်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ထောပတ်သီး၊ သံလွင်ဆီ၊ သစ်ဖုများကဲ့သို့ ကောင်းသောအဆီ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ရေများများ။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ကော်ဖီ၊ ကိုလာနှင့် သကြားများများပါသည့် သောက်စရာများသည် သင့်ကျန်းမာရေးကို ညံ့ဖျင်းစေနိုင်သည်။ ဤသောက်စရာများကို အနည်းအကျဉ်းသာ သောက်ပါ။ အရက်နှင့် မူးယစ်ဆေးများကို ရှောင်ကြဉ်ပါ။ ဤအရာများ၏ သက်ရောက်မှုများကို သင် နားလည်ရန် လိုအပ်လျှင် သင့်ဆရာဝန်သည် သင့်အား ပြောပြပေးနိုင်သည်။ 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 မေးခွန်းများ 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သင့်မိခင် နိုင်ငံတွင်- သင် ကိုယ်လက်လေ့ကျင့်ခန်း ပိုလုပ်ခဲ့သလား။ သင် ကောင်းကောင်းအိပ်စက်ခဲ့သလား။ ကျန်းမာရေးနှင့်ပိုမိုညီညွတ်သော အစားအစာများကို သင် စားသုံးခဲ့သလား။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81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ဒေသခံ လူမှုအသိုင်းအဝိုင်းတွင် လှုပ်ရှားမှုလုပ်စရာတစ်ခုကို သင် လုပ်လျှင် (သို့) အုပ်စုတစ်ခုကို သင် ပူးပေါင်းလျှင် သင် ပိုမို စိတ်ချမ်းမြေ့စေရန်နှင့် အပြုသဘော ပိုမို ကောင်းမွန်စေရန် သင့်အား အထောက်အကူ ပြုနိုင်သည်။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အောက်ပါတို့ကိုလည်း လုပ်နိုင်သည်-</a:t>
            </a:r>
            <a:endParaRPr lang="en-US" sz="1200" b="1" i="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ကျွမ်းကျင်မှု အသစ်များကို လေ့လာရန် (သို့) ကွဲပြားခြားနားသည့် တစ်စုံတစ်ခုကို စမ်းလုပ်ကြည့်ရန်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မိတ်ဆွေအသစ်များ မိတ်ဖွဲ့ရန်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အခြားသူများကို ကူညီပေးရန်</a:t>
            </a:r>
          </a:p>
          <a:p>
            <a:pPr marL="120032" indent="-120032" defTabSz="64017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ပျော်ရွှင်စရာ ရရှိစေရန်။</a:t>
            </a:r>
          </a:p>
          <a:p>
            <a:pPr>
              <a:lnSpc>
                <a:spcPct val="135000"/>
              </a:lnSpc>
            </a:pPr>
            <a:endParaRPr lang="en-US" sz="1200" b="0" i="0" strike="noStrike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သင် စိတ်လှုပ်ရှားနေလျှင် (သို့) ကြောက်ရွံ့နေလျှင် ဖြည်းဖြည်းချင်း စတင်လုပ်ရန်မှာ-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အုပ်စု၌ ဖြစ်ပျက်နေသည့်အရာကို ရှင်းပြရန်နှင့် သင့်အား စောင့်ရှောက်ပေးရန် အုပ်စုကို ဆောင်ရွက်ပေးနေသူအား မေးမြန်းပါ။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အုပ်စုဆီသို့ သွားရောက်ပြီး နားသာထောင်ပါ - သင် ဘာမျှပြောဆိုရန် မလိုပါ။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စမ်းလုပ်ကြည့်ပါ၊ သို့သော် အကယ်၍ သင် မနှစ်သက်လျှင် သင် အချိန်မရွေး နုတ်ထွက်နိုင်သည်။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သင်နှင့်အတူ လိုက်လာပေးရန် မိတ်ဆွေ (သို့) မိသားစုဝင်တစ်ဦးအား မေးမြန်းပါ </a:t>
            </a:r>
          </a:p>
          <a:p>
            <a:pPr defTabSz="931641">
              <a:lnSpc>
                <a:spcPct val="135000"/>
              </a:lnSpc>
              <a:defRPr/>
            </a:pPr>
            <a:endParaRPr lang="en-AU" sz="1200" i="0" strike="no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အုပ်စုများကို သင် ရှာဖွေနိုင်သည့်နေရာများမှာ-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အိမ်နီးနားချင်း အိမ်များ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လူမှုအသိုင်းအဝိုင်း ဌာနများ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ဒေသခံ ကျောင်းများ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အားကစား အသင်းများနှင့် စင်တာများ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ယဥ်ကျေးမှုဆိုင်ရာ အဖွဲ့အစည်းများ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ဘာသာရေးဆိုင်ရာ အဖွဲ့အစည်းများ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ဒေသခံ သတင်းစာတွင် ဒေသခံ အုပ်စုများ နှင့်ပတ်သက်၍ သတင်းအချက်အလက်များ ရှိပါသည်။</a:t>
            </a:r>
            <a:endParaRPr lang="en-US" sz="1200" b="0" i="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US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39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စိတ်မကောင်းဖြစ်ခြင်းသည် လူ့ဘဝ၏ ပုံမှန် အစိတ်အပိုင်းဖြစ်နိုင်သည်။ သို့သော် စိတ်မကောင်းဖြစ်ခြင်းမှာ ရပ်တန့်မသွားလျှင် ၎င်းမှာ ပြဿနာတစ်ခု ဖြစ်နိုင်သည်။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စိုးရိမ်ပူပန်နေလျှင်၊ စိတ်ဆိုးနေလျှင်၊ ကြောက်ရွံ့နေလျှင် (သို့) ဝမ်းနည်းနေလျှင် သင် ဆရာဝန်နှင့် သွားပြသင့်သည်။ </a:t>
            </a: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ဆရာဝန်သည် မည်သည့်အရာကို လုပ်မည်နည်း။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ဆရာဝန်သည် သင် မည်သို့ခံစားနေရကြောင်း သင့်အား ရှင်းပြခိုင်းပါမည်။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ဆရာဝန်သည် သင့်တွင် ရုပ်ပိုင်းဆိုင်ရာ နာမကျန်းမှု ရှိမရှိ သိရှိရန် သင့်အား စစ်ဆေးချက်များ လုပ်ခိုင်းနိုင်သည်။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စိတ်မကောင်းဖြစ်ခြင်းနှင့်ပတ်သက်၍ သင် ကုသရန် လိုအပ်သည်ဟု ဆရာဝန်က ထင်မြင်လျှင် သင့်အား ကုသပေးပါလိမ့်မည်။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သင့်တွင် မက်ဒီကဲကတ်ပြား ရှိလျှင် ဆရာဝန်နှင့်တွေ့ရန် ကုန်ကျစရိတ် နည်းနည်း ကုန်ကျပါမည် (သို့) အခမဲ့ဖြစ်ပါမည်။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ဆရာဝန်နှင့်တွေ့ခြင်းမှာ ကောင်းကောင်းမွန်မွန် ဖြစ်ရန်အတွက် ကျွန်တော် မည်ကဲ့သို့ လုပ်နိုင်ပါသလဲ။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ရက်ချိန်းလုပ်သည့်အခါ အမျိုးသမီး ဆရာဝန်ကို တောင်းပါ။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ဘာသာစကားကိုပြောဆိုခြင်းမှာ သင့်အတွက် ပိုအဆင်ပြေလျှင် ရက်ချိန်းလုပ်သည့်အခါ စကားပြန်ကို တောင်းပါ။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ပံ့ပိုးပေးမည့်သူတစ်ဦးကို သင်နှင့်အတူ ဆရာဝန်ဆီ ခေါ်သွားပါ။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ဆရာဝန်ပြောသမျှကို စာရေးချထားပါ သို့မှသာ သင် နောင်အခါ မှတ်မိနိုင်မည်။</a:t>
            </a:r>
            <a:endParaRPr lang="en-US" sz="1200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77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အရေးကြီးပါသည်။ သင့်ကျန်းမာရေးသည် အရေးကြီးပါသည်။ အကူအညီအတွက် တောင်းခံခြင်းသည် အဆင်ပြေပါသည်။</a:t>
            </a: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အကူအညီကို တောင်းခံရန် (သို့) မည်သည့်နေရာသို့ သွားရမည်ကို သိရှိရန် ခက်ခဲနိုင်ပါသည်။ သင့်အနေဖြင့် စိတ်အနှောင့်အယှက်လည်း ဖြစ်နေနိုင်သည်။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သို့သော် သင် လိုအပ်သည့် ပံ့ပိုးမှုကို ရှာရန် သင့်အား ကူညီပေးနိုင်သည့်သူ အများအပြား ရှိပါသည်။ 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35000"/>
              </a:lnSpc>
              <a:defRPr/>
            </a:pPr>
            <a:endParaRPr lang="en-AU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မည်သူ့အား သင် မေးမြန်းနိုင်သနည်း။ 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လူမှုအသိုင်းအဝိုင်း ကျန်းမာရေး သူနာပြု (သို့) လူမှုရေးရာ လုပ်သား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စိတ်ချယုံကြည်ရသည့် ဘာသာရေး ခေါင်းဆောင် (သို့) လူမှုအသိုင်းအဝိုင်း ခေါင်းဆောင်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မိသားစုဝင်၊ မိတ်ဆွေ၊ အိမ်နီးနားချင်း (သို့) သင့် လူမှုအသိုင်းအဝိုင်းမှ သင် စိတ်ချယုံကြည်ရသည့် တစ်စုံတစ်ယောက်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သင့်အတွက် မည်သည့်အရာ ရရှိနိုင်ပြီး ကောင်းမွန်သည်ကို သင့်ဆရာဝန် သိပါမည်။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စကားပြန်များကလည်း သင့်အား ကူညီပေးနိုင်သည့် ဝန်ဆောင်ဌာနများနှင့် လူများကို သိကောင်း သိနိုင်သည်။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ဆွေးနွေးအကြံပြုပညာရှင်- သင့် GP ထံမှ လွှဲစာတစ်စောင် သင် လိုအပ်နိုင်သည်။</a:t>
            </a:r>
          </a:p>
          <a:p>
            <a:pPr marL="174683" indent="-174683" defTabSz="931641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သြစတြေးလျနိုင်ငံ၌ စိတ်မကောင်းဖြစ်နေသည့် လူများသည် လေ့ကျင့်ခံထားရသည့် ပံ့ပိုးလုပ်သားများနှင့် စကားပြောဆိုလေ့ ရှိကြပါသည်။  </a:t>
            </a:r>
            <a:endParaRPr lang="en-AU" sz="1200" u="sng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defTabSz="931641">
              <a:buFont typeface="Arial" panose="020B0604020202020204" pitchFamily="34" charset="0"/>
              <a:buNone/>
              <a:defRPr/>
            </a:pPr>
            <a:endParaRPr lang="en-US" b="0" u="none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78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သင့်ကိုယ်ကို စောင့်ရှောက်ရန် ပထမတစ်ဆင့် ဆောင်ရွက်ခြင်းသည် အခက်အခဲဆုံး ဖြစ်နိုင်သည်။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အမျိုးသမီးများသည် ၎င်းတို့ကိုယ်တိုင်ကို မစောင့်ရှောက်မီ ၎င်းတို့၏ မိသားစုများ (သို့) အခြားသူများကို များသောအားဖြင့် စောင့်ရှောက်ပေးကြသည်။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သို့သော် အကယ်၍ သင် သင့်ကျန်းမာရေးကို စောင့်ရှောက်လျှင် သင့်မိသားစုကိုလည်း စောင့်ရှောက်ပေးရာရောက်ပါသည်။ </a:t>
            </a:r>
          </a:p>
          <a:p>
            <a:pPr defTabSz="931641">
              <a:lnSpc>
                <a:spcPct val="135000"/>
              </a:lnSpc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အသေးအဖွဲအရာများသည် အကြီးအကျယ် ပြောင်းလဲမှု ဖြစ်နိုင်သည် - ဖြည်းဖြည်း စတင်လုပ်ပါ။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၎င်းမှာ ခက်ခဲသည်ဟု သင် ထင်မြင်လျှင် သင့်အား ကူညီပေးရန် တစ်စုံတစ်ယောက်အား မေးမြန်းပါ။ </a:t>
            </a:r>
          </a:p>
          <a:p>
            <a:pPr defTabSz="931641">
              <a:lnSpc>
                <a:spcPct val="135000"/>
              </a:lnSpc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မိတ်ဆွေတစ်ဦးနှင့် စကားပြောဆိုသကဲ့သို့ သင့်ကိုယ်တိုင်ကို ကြင်နာပြီး ပြောဆိုပါ။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နေထိုင်မကောင်းဖြစ်နေသည့် မိတ်ဆွေ (သို့) ကလေးတစ်ယောက်ကို သင် ဘာပြောမည်နည်း။ သင်ကိုယ်တိုင်ကို ဤသို့ သင် ပြောနိုင်ပါသလား။ </a:t>
            </a:r>
          </a:p>
          <a:p>
            <a:pPr defTabSz="931641">
              <a:lnSpc>
                <a:spcPct val="135000"/>
              </a:lnSpc>
              <a:defRPr/>
            </a:pPr>
            <a:endParaRPr lang="en-US" sz="1200" baseline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135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နေထိုင်မကောင်းသည့် အခြားသူများကို ကူညီပါ။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အမျိုးသမီးများသည် လူ့ဘဝ၌ အလားတူ ပြဿနာများ မကြာခဏ ရှိကြသည်၊ အထူးသဖြင့် နိုင်ငံအသစ်တစ်ခုသို့ ပြောင်းရွှေ့ခဲ့သည့် အမျိုးသမီးများဖြစ်သည်။</a:t>
            </a:r>
            <a:endParaRPr lang="en-US" sz="1200" b="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နေထိုင်မကောင်းဖြစ်နေသည့် (သို့) အခက်အခဲ ကြုံတွေ့နေရသည့် အမျိုးသမီးများကို သင် သိကောင်းသိနိုင်သည်။    </a:t>
            </a: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သူတို့အဆင်ပြေသည် ဟုတ်မဟုတ် မေးမြန်းပါ။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သူတို့၏ ပြဿနာများကို သင် မကူညီနိုင်သည့်တိုင် သင် ဂရုစိုက်ကြောင်း သူတို့အား အသိပေးပါ။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တစ်စုံတစ်ယောက်အား သူတို့ ယုံကြည်စိတ်ချရသည့်သူနှင့် စကားပြောဆိုရန် အားပေးတိုက်တွန်းပါ။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မည်သို့ကူညီပေးနိုင်မည်ကို သူတို့အား မေးမြန်းပါ။ ဥပမာ၊ သင် အတူတကွ လမ်းလျှောက်ထွက် နိုင်မနိုင်၊ အိမ်သို့ လာလည် နိုင်မနိုင်၊ သူတို့အတွက် စျေးဝယ်ပေး နိုင်မနိုင် (သို့) သူတို့၏ ကလေးများအား ခဏတစ်ဖြုတ် စောင့်ရှောက်ပေး နိုင်မနိုင် ဖြစ်သည်။ </a:t>
            </a:r>
          </a:p>
          <a:p>
            <a:pPr>
              <a:lnSpc>
                <a:spcPct val="135000"/>
              </a:lnSpc>
            </a:pPr>
            <a:endParaRPr lang="en-US" sz="1200" b="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 အမှာစာ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အုပ်စုအား သူတို့အနေဖြင့် စိတ်မကောင်းဖြစ်နေသည့် မိတ်ဆွေ (သို့) မိသားစုဝင် တစ်ဦးကို ဘာပြောမည်ကို စဉ်းစားရန် မေးပါ။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233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 အမှာစာ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ဒေသခံ ပံ့ပိုးပေးသည့် ဝန်ဆောင်ဌာနများနှင့် ပတ်သက်သည့် သတင်းအချက်အလက်များကို တင်ပြပါ။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27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83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08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ခံစားချက်များမှာ အဘယ်နည်း။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ခံစားချက်များမှာ သင့်ဘဝ၌ ဖြစ်ပျက်သည့် အရာကို သင် မည်သို့ တုံ့ပြန်သည်ကို ဆိုလိုသည်။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ဥပမာ၊ သင် မိသားစုနှင့် ဝေးဝေးရောက် နေသည့်အခါ သင် စိတ်မကောင်းဖြစ်နိုင်သည် (သို့) စိုးရိမ်ပူပန်နေနိုင်သည်။ သို့သော် သင် အတော်ကြာကြာ မတွေ့ခဲ့ရသည့် မိတ်ဆွေတစ်ဦးအား တွေ့သည့်အခါ သင် အလွန် ပျော်ရွှင်နိုင်သည်။ </a:t>
            </a:r>
          </a:p>
          <a:p>
            <a:pPr>
              <a:lnSpc>
                <a:spcPct val="135000"/>
              </a:lnSpc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ကောင်းသော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ခံစားချက်များ ရှိသည်၊ ဥပမာ-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ပျော်ရွှင်ခြင်း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ချစ်ခင်ခြင်း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သာယာခြင်း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စိတ်လှုပ်ရှားခြင်း</a:t>
            </a:r>
          </a:p>
          <a:p>
            <a:pPr marL="465821" lvl="1">
              <a:lnSpc>
                <a:spcPct val="135000"/>
              </a:lnSpc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မကောင်းသော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ခံစားချက်များလည်း ရှိပါသည်၊ ဥပမာ-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ဝမ်းနည်းခြင်း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စိတ်ဆိုးခြင်း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အထီးကျန်ခြင်း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ကြောက်ရွံ့ခြင်း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စိုးရိမ်ပူပန်ခြင်း။ </a:t>
            </a:r>
            <a:endParaRPr lang="en-US" sz="12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  <a:p>
            <a:pPr marL="0" indent="0" rtl="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my-MM" sz="1200" baseline="0" noProof="0" dirty="0">
                <a:solidFill>
                  <a:srgbClr val="333333"/>
                </a:solidFill>
                <a:effectLst/>
                <a:latin typeface="Myanmar Text" panose="020B0502040204020203" pitchFamily="34" charset="0"/>
                <a:ea typeface="Zawgyi-One" panose="020B0604020202020204" charset="0"/>
                <a:cs typeface="Myanmar Text" panose="020B0502040204020203" pitchFamily="34" charset="0"/>
              </a:rPr>
              <a:t>မကောင်းသည့်ခံစားချက်များမှာ ဘဝ၏ပုံမှန်အစိတ်အပိုင်းတစ်ရပ်ဖြစ်ပါသည်။ တစ်ခါတစ်ရံတွင် မကောင်းသည့်ခံစားချက်များ ရှိတတ်ပါသည်။ အဆိုပါခံစားချက်များမှာ လက်ခံထားရန် ကောင်းသောခံစားချက်များမဟုတ်ကြောင်း ရှင်းပြရန်အတွက် ကျွန်ုပ်တို့က ဤတင်ပြမှုတွင် ၎င်းတို့ကို မကောင်းသော ခံစားချက်များဟု ခေါ်ပါမည်။ သင့်တွင် ဤခံစားချက်များ တစ်ချိန်လုံးရှိနေပါက သို့မဟုတ် ပျောက်မသွားပါက ယင်းမှာ ပြဿနာတစ်ရပ်ဖြစ်နိုင်ပါသည်။</a:t>
            </a:r>
            <a:endParaRPr lang="my-MM" sz="1200" b="0" i="0" u="none" strike="noStrike" baseline="0" noProof="0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မည်သည့်အရာများက သင့်အား မည်ကဲ့သို့ ခံစားစေသနည်း။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မည်သို့ခံစားရသည်ကို သက်ရောက်မှု ရှိသည့်အရာ အများအပြားရှိသည်၊ ဥပမာ-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ယခင်က ဘာဖြစ်ခဲ့သည်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ယခု သင့်ဘဝ မည်သို့ရှိသည်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မည်သို့ ကျန်းမာသည်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သင့်မိတ်ဆွေများနှင့် မိသားစုအား သင် မည်မျှမကြာခဏ တွေ့သည်</a:t>
            </a:r>
          </a:p>
          <a:p>
            <a:pPr>
              <a:lnSpc>
                <a:spcPct val="135000"/>
              </a:lnSpc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4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သင့်အား စိတ်မကောင်းအောင် လုပ်နိုင်သည့် အရာများမှာ အဘယ်နည်း။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သင့်အား ဝမ်းနည်းစေရန်၊ စိုးရိမ်ပူပန်စေရန်၊ စိတ်သောကရောက်ရန်၊ စိတ်ဆိုးရန် (သို့) ကြောက်ရွံ့ရန် လုပ်နိုင်သည့် အရာ အများအပြားရှိသည်၊ ဥပမာ-  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နိုင်ငံအသစ်နှင့် ယဉ်ကျေးမှုအသစ်ကို မသိရှိခြင်း - အရာတိုင်းမှာ ထူးဆန်းနေနိုင်သည်၊ ကွဲပြားခြားနားပြီး နားလည်ရန် ခက်ခဲသည်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အင်္ဂလိပ်စကားကို မပြောဆိုနိုင်ခြင်း (သို့) နားမလည်ခြင်း 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တစ်ကိုယ်တည်း အထီးကျန်ခြင်း</a:t>
            </a:r>
            <a:endParaRPr lang="en-AU" sz="1200" strike="sngStrike" dirty="0">
              <a:solidFill>
                <a:srgbClr val="C00000"/>
              </a:solidFill>
              <a:highlight>
                <a:srgbClr val="FF0000"/>
              </a:highlight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အနီး၌ မိသားစုနှင့် မိတ်ဆွေများ မရှိခြင်း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ငွေ လုံလုံလောက်လောက် မရှိခြင်း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အိမ်ရှာရန် အခက်အခဲများ ရှိနေခြင်း</a:t>
            </a:r>
            <a:endParaRPr lang="en-AU" sz="1200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အလုပ်မလုပ်ခြင်း (သို့) အလုပ်ရှာရန် အခက်အခဲများ ရှိနေခြင်း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အကြမ်းဖက်သော (သို့) နှိပ်စက်သော ပေါင်းသင်းဆက်ဆံရေး၌ ရှိနေခြင်း- သြစတြေးလျနိုင်ငံတွင် အကြမ်းဖက်မှုကို လက်မခံပါ။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သင်နှင့်သင့်မိသားစုသည် ယခင်က ရှိခဲ့သည့် ခက်ခဲသော အတွေ့အကြုံများ။</a:t>
            </a: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lnSpc>
                <a:spcPct val="135000"/>
              </a:lnSpc>
              <a:defRPr/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မကောင်းသော ခံစားချက်များသည် ဘဝ၏ အစိတ်အပိုင်းဖြစ်သည်၊ သို့သော် သင် ခံစားနေစဉ် သတိပြုရန် အရေးကြီးပါသည် သို့မှသာ သင် သင့်ကိုယ်ကိုသင် စောင့်ရှောက်နိုင်မည်ဖြစ်သည်။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တစ်ခါတစ်ရံ စိုးရိမ်ပူပန်မှု၊ ကြောက်ရွံ့မှု၊ စိတ်သောကရောက်မှု (သို့) ဝမ်းနည်းမှု ကဲ့သို့သော ခံစားချက်များသည် သင့်ဘဝ၌ မည်သည့်အရာများ ဖြစ်ပျက်နေသည်နှင့် ၎င်းကို သင် မည်သို့ ရင်ဆိုင်ဖြေရှင်းနိုင်သည်ဆိုသည့် အကြောင်းကို စဉ်စားရန် သင့်အား အထောက်အကူပြုနိုင်သည်။ 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စိတ်မကောင်းဖြစ်သည့်အခါ သင့်ဘဝတွင် အရာများ မမှန်ကန်ကြောင်းပြသသည့် သင်္ကေတတစ်ခု ဖြစ်နိုင်သည်။ </a:t>
            </a:r>
          </a:p>
          <a:p>
            <a:pPr defTabSz="931641">
              <a:defRPr/>
            </a:pPr>
            <a:endParaRPr lang="en-US" sz="7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5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စိတ်မကောင်းစရာများ ပြေပျောက်မသွားလျှင် ၎င်းတို့မှာ ပြဿနာများ ဖြစ်လာနိုင်သည်၊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ဥပမာ-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ခေါင်းကိုက်ခြင်း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ဝမ်းဗိုက်နာခြင်း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ရင်ဘတ်အောင့်ခြင်း 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ဝမ်းလျောခြင်း (သို့) ဝမ်းချုပ်ခြင်း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လုံလုံလောက်လောက် မအိပ်ခြင်း (သို့) တစ်ချိန်လုံး အိပ်နေခြင်း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စားရန် အခက်အခဲရှိခြင်း - အနည်းငယ် (သို့) အလွန် များများ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စိတ်ပူပန်မှု နှင့် စိတ်ကျရောဂါ။</a:t>
            </a:r>
          </a:p>
          <a:p>
            <a:pPr marL="174683" indent="-174683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ဤပြဿနာများ မပျောက်လျှင် သင် ဆရာဝန်နှင့်ပြောဆိုရန် လိုအပ်သည်။ တစ်စုံတစ်ခုခုမှာ သင့်အား ထိုသို့ ခံစားရရန် ဖြစ်ပွားနေခြင်း ရှိမရှိ ၎င်းသူတို့ စစ်ဆေးပေးနိုင်သည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42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စိတ်မကောင်းမှုများကို မရှောင်ရှားနိုင်ပါ။ လူတိုင်းတွင် တစ်ခါတစ်ရံ စိတ်မကောင်းသော ခံစားချက်များရှိသည်။ ၎င်းတို့မှာ အလွန် ခက်ခဲနိုင်သော်လည်း သင် ၎င်းတို့ကို ကိုင်တွယ်ရန် လေ့လာနိုင်သည်။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မကောင်းသော ခံစားချက်များကို ပြောင်းလဲပစ်ရန် သင့်အား အထောက်အကူ ပေးနိုင်သည့် အရာများရှိသည်။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အုပ်စုလိုက် ဆွေးနွေးပွဲအတွက် သင်တန်းပို့ချသူ မေးခွန်းများ (အချိန်ရလျှင်) 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စိတ်မကောင်းဖြစ်နေလျှင် မည်သည့်အရာကို သင် လုပ်ပါသလဲ။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စိတ်မကောင်းဖြစ်သည့်အခါ သင့်အား စိတ်ပိုကောင်းလာစေမည့် အရာမှာ အဘယ်နည်း။</a:t>
            </a:r>
            <a:endParaRPr lang="en-AU" i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>
              <a:defRPr/>
            </a:pP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21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သင် စိတ်မကောင်းဖြစ်သည့်အခါ တစ်စုံတစ်ယောက်အား ပြောပြလျှင် သင့်အား ပိုမို စိတ်သက်သာရာရစေသည်။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လူများအနေဖြင့် သင် စိတ်မကောင်းဖြစ်နေသည်ကို သိလျှင် သူတို့ သင့်အား ကူညီပေးနိုင်သည်။</a:t>
            </a: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ယုံကြည်စိတ်ချရသည့် တစ်စုံတစ်ယောက်အား ပြောပြခြင်းအားဖြင့် သင့်အား အထောက်အကူပြုနိုင်သည်မှာ-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ပြဿနာအား နားလည်ရန် (သို့) အဖြေ ရှာရန်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အခြေအနေကို ပိုမို ရှင်းလင်းစွာ (သို့) တစ်ခြားရှုထောင့်မှ မြင်စေရန် </a:t>
            </a:r>
          </a:p>
          <a:p>
            <a:pPr marL="120032" indent="-120032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အထီးကျန် ခံစားမှု နည်းပါးစေရန်တို့ဖြစ်သည်။</a:t>
            </a:r>
          </a:p>
          <a:p>
            <a:pPr defTabSz="931641">
              <a:lnSpc>
                <a:spcPct val="135000"/>
              </a:lnSpc>
              <a:defRPr/>
            </a:pPr>
            <a:endParaRPr lang="en-AU" sz="1200" b="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စိတ်မကောင်းဖြစ်သည့်အခါ တစ်ဦးတစ်ယောက်အား မပြောပြလျှင် အရာများမှာ ပိုမို ဆိုးရွားလာနိုင်သည်။</a:t>
            </a:r>
          </a:p>
          <a:p>
            <a:pPr defTabSz="931641">
              <a:lnSpc>
                <a:spcPct val="135000"/>
              </a:lnSpc>
              <a:defRPr/>
            </a:pPr>
            <a:endParaRPr lang="en-AU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1641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မကောင်းသော ခံစားချက်များအကြောင်း ပြောဆိုခြင်းမှ သင့်အား မည်သည့်အရာက ဟန့်တားနိုင်သနည်း။</a:t>
            </a:r>
            <a:endParaRPr lang="en-US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indent="-171450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မကောင်းသော ခံစားချက်များ အကြောင်း ပြောဆိုရန် ခက်ခဲသည်ဟု သင် ကြုံတွေ့နိုင်သည်။ သို့သော်လည်း ဘာမှားနေသည်ဆိုသည့် အကြောင်းကို သင် မပြောပြလျှင် သက်သာရာရရန် ပိုမို ခက်ခဲပါသည်။</a:t>
            </a:r>
          </a:p>
          <a:p>
            <a:pPr marL="171450" indent="-171450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အရာများအကြောင်း ပြောဆိုခြင်းမှာ အထောက်အကူမပြုပါဟု သင် ထင်မြင်ကောင်း ထင်မြင်နိုင်သည်။ သို့သော်လည်း သင့်တော်သောသူ တစ်ယောက်အား သင်ပြောပြလျှင် ပြောဆိုခြင်းမှာ အလွန် အထောက်အကူ ပြုနိုင်သည်။ </a:t>
            </a:r>
          </a:p>
          <a:p>
            <a:pPr marL="171450" indent="-171450" defTabSz="93164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ဘဝနှင့်စိုးရိမ်ပူပန်မှုများ အကြောင်း ပြောဆိုရန်မှာ စိတ်အနှောင့်အယှက် ဖြစ်စေနိုင်ကြောင်း (သို့) အရှက်ရမည် ဖြစ်ကြောင်း သင် ကြုံတွေ့ကောင်း ကြုံတွေ့နိုင်သည်။ သို့သော်လည်း လူအများအပြားတွင် အလားတူ အခက်အခဲများရှိကြသောကြောင့် သင် တစ်ဦးတည်း အထီးကျန်မဖြစ်ပါ။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82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လူများ စိတ်မကောင်းဖြစ်သည့်အခါ ၎င်းသူတို့သည် မိသားစုနှင့် မိတ်ဆွေများအား ပြောဆိုခြင်းမှ ရပ်တန့်သွားနိုင်သည်၊ ၎င်းမှာ အရာများကို ပိုမိုဆိုးရွားစေနိုင်သည်။</a:t>
            </a: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စိုးရိမ်ပူပန်နေသည့်အကြောင်းကို သင် ယုံကြည်စိတ်ချရသူများအား ပြောပြခြင်းသည် သင့်အား စိတ်သက်သာရာရစေနိုင်သည်။</a:t>
            </a:r>
          </a:p>
          <a:p>
            <a:pPr>
              <a:lnSpc>
                <a:spcPct val="135000"/>
              </a:lnSpc>
            </a:pPr>
            <a:endParaRPr lang="en-US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မိသားစုနှင့် မိတ်ဆွေများနှင့် အဆက်အသွယ်ရှိိထားရင်း နေပါ။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မိတ်ဆွေတစ်ဦးအား သင့်အိမ်သို့လာခိုင်းပါ (သို့) ကော်ဖီဆိုင်တွင် တွေ့ဆုံပါ။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မိသားစု၊ မိတ်ဆွေ (သို့) သင့်အိမ်အနီးရှိ အိမ်နီးချင်းတစ်ဦးနှင့်အတူ လမ်းလျှောက်ထွက်ပါ။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သင့်မိတ်ဆွေများနှင့် မိသားစုတို့နှင့် စကား ပြောဆိုရန် Skype, Facebook, or WhatsApp ကဲ့သို့ လူမှုရေးကွန်ရက်များကို သုံးပါ။</a:t>
            </a:r>
          </a:p>
          <a:p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90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သင့်အား ပျော်ရွှင်စေခဲ့သည့် ယခင်က သင် လုပ်ရန်ကြိုက်နှစ်သက်သည့် အရာများကို အမှတ်ရပါ။ ၎င်းတို့ကို စတင်၍ ပြန်လုပ်ပါ။ </a:t>
            </a:r>
          </a:p>
          <a:p>
            <a:pPr>
              <a:lnSpc>
                <a:spcPct val="135000"/>
              </a:lnSpc>
            </a:pPr>
            <a:endParaRPr lang="en-AU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လုပ်နိုင်သည့် အရာများ၏ ဥပမာများမှာ-</a:t>
            </a:r>
            <a:endParaRPr lang="en-US" sz="1200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ဒေသခံ စျေးများသို့ သွားရောက်ပါ၊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မိခင် နိုင်ငံမှ အမျိုးသမီးအုပ်စုကို ရှာပါ၊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တိုင်ချီလုပ်ပါ (သို့) ယောဂကျင့်စဉ်လုပ်ပါ၊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အပ်ချုပ်ပါ (သို့) ဇာထိုးပန်းထိုးလုပ်ပါ၊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ပန်းဥယျာဉ်တွင် လုပ်ပါ၊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စက်ဘီးစီးပါ၊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တရားထိုင်ပါ (သို့) ဘုရားရှိခိုးပါ၊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အထူးနေ့ရက်များတွင် လူများနှင့် တွေ့ဆုံပါ။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 အမှာစာ</a:t>
            </a: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ယခင်က (သို့) ယခု သင့်အား စိတ်သာယာ စေအောင်လုပ်သည့် အရာ၏နမူနာတစ်ခုကို အုပ်စုအား ပြောပြပေးခြင်းအားဖြင့် ဤဆွေးနွေးပွဲကို သင် စတင်ပြောဆိုနိုင်သည်။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2AEB-0682-4FF3-A658-91A97311EE3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8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909D-75B1-5F87-39E9-5EADDAF1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CDA19-42AE-E39D-041E-FD887A5E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E755-2D50-4D71-8397-D0705E8AE05B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1303D-75BA-93AD-B336-74B3207C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536B-07A7-6455-09E4-0907742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E14A-F838-4BD8-A571-326C6CE669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7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89140-F43B-6907-ADFA-CB7CDE9D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8F438-89E2-6A56-826E-1693C3416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CA78-07AD-3325-739A-CE14D8B9B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D2E755-2D50-4D71-8397-D0705E8AE05B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32EA-B558-8109-09AB-97C4D63D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52F18-6BE4-522E-BD97-F4ECF4D35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3E14A-F838-4BD8-A571-326C6CE669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3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9421FD-BBEC-CACF-0742-6DAE117C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" sz="4800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နေကောင်းပါသည်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EBC8B-F100-90B6-6C24-4A1907FE79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F71CC-C798-5E55-AAEA-4859A4E0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94D4F-6EB4-D926-D8A2-0C19DE713D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5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FAF70-0EE2-D573-CA54-6E15AE5E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1F5FA-49EA-748F-78FE-F426DF3A41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DD3D2-0820-B48B-3D4D-E9FAF5C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0B831-930F-4502-66A4-7A5E9D95F6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61B90C-6062-08B6-B5E5-A0F85963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614C8-2C90-FE04-5404-1C6AC225DF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4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48931-CEB4-C9C1-1C72-0CF01578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6730-E369-72FE-51DF-F56E2054AC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578EE-0F1D-D757-D8ED-7D958569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D3DDB-E1AD-8331-2170-FA1F0A26DB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D24EA6-E09C-3F3D-EDC5-936862EC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4B21A-5F54-D11E-9AE8-924EB158F8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3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D84D3-51F1-90E2-8EC0-5E1314BC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အမှတ်ရပါ…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D3C65-52AD-ACCF-7630-C80DDE315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787F06-5B28-F849-9262-0B59740E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ဒေသခံ ပံ့ပိုးပေးသည့် ဝန်ဆောင်ဌာနများ 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9EF5B-D577-B461-B9F6-CC048E1BF8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174D6-DE02-7D0E-E8D2-A50C46EA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EF161-9C59-4200-8CDA-3EB966EA43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3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B7E6F-971E-7E94-07D8-1E192B0E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DDA45-8515-29CB-8F7F-B12078161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8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A49F5C-BE36-A189-2A6C-C098FB01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ကျန်းမာရေးပညာပေးကိရိယာငယ်။</a:t>
            </a:r>
            <a:endParaRPr lang="en-AU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A8D43-D8B0-71E2-0E98-1AB8711755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97655-5DE8-107C-E064-FE6F0E60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3C499-67AF-41D8-C0C3-8E9953F867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1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61A08-3E89-2394-6A04-80A140DF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3592D-E3D3-8000-9051-F8280F7460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9F0E62-CD90-8C25-C21A-22AE55BF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0DB14-7DA5-7009-B82C-9E63DF40C2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8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3432C-B250-6B36-DDFD-BC722260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80623-C600-A7A6-1B9B-0194ED178A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2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DA1CB-31B7-5413-A787-8C9483E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2A32B-57F5-B831-FBE4-D7EA9052EF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C1A37-1862-8C8F-7BEF-276E60E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66186-9EEB-AEEF-CB87-1F43154013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9569</Words>
  <Application>Microsoft Office PowerPoint</Application>
  <PresentationFormat>Widescreen</PresentationFormat>
  <Paragraphs>227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Myanmar Text</vt:lpstr>
      <vt:lpstr>Pyidaungsu</vt:lpstr>
      <vt:lpstr>Office Theme</vt:lpstr>
      <vt:lpstr>နေကောင်းပါသည်</vt:lpstr>
      <vt:lpstr>PowerPoint Presentation</vt:lpstr>
      <vt:lpstr>My Body. My Health. ကျန်းမာရေးပညာပေးကိရိယာငယ်။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အမှတ်ရပါ…</vt:lpstr>
      <vt:lpstr>ဒေသခံ ပံ့ပိုးပေးသည့် ဝန်ဆောင်ဌာနများ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2024-08-08T03:11:42Z</dcterms:created>
  <dcterms:modified xsi:type="dcterms:W3CDTF">2024-08-08T03:22:24Z</dcterms:modified>
</cp:coreProperties>
</file>