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557" autoAdjust="0"/>
  </p:normalViewPr>
  <p:slideViewPr>
    <p:cSldViewPr snapToGrid="0">
      <p:cViewPr varScale="1">
        <p:scale>
          <a:sx n="64" d="100"/>
          <a:sy n="64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FD0D3-6F1D-488D-979B-958D4F2F168D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7DF37-693A-43D0-B277-69E215849C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22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နံၤအံၤပကတဲသကိးဘၣ်ဃးကျိၤကျဲလၢပမၤဂ့ၤထီၣ်ပတၢ်အိၣ်ဆူၣ်အိၣ်ချ့ခီဖျိပနီၢ်ခိအတၢ်ဟူးတၢ်ဂဲၤကသ့လၢကျဲဒ်လဲၣ်န့ၣ်လီၤ.  ပကတဲသကိးဘၣ်ဃး- </a:t>
            </a:r>
          </a:p>
          <a:p>
            <a:pPr marL="120032" indent="-120032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တၢ်လၢနီၢ်ခိအတၢ်ဟူးတၢ်ဂဲၤစံးတၢ်န့ၣ်မ့ၢ်မနုၤလဲၣ်. </a:t>
            </a:r>
          </a:p>
          <a:p>
            <a:pPr marL="120032" indent="-120032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ဘၣ်မနုၤအဃိနီၢ်ခိအတၢ်ဟူးတၢ်ဂဲၤလၢအကါဒိၣ်လဲၣ်.  </a:t>
            </a:r>
          </a:p>
          <a:p>
            <a:pPr marL="120032" indent="-120032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မ့ၢ်ပကလိၣ်မၤနီၢ်ခိအတၢ်ဟူးတၢ်ဂဲၤထဲလဲၣ်. </a:t>
            </a:r>
          </a:p>
          <a:p>
            <a:pPr marL="120032" indent="-120032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မ့ၢ်ပမၤအါထီၣ်ပနီၢ်ခိအတၢ်ဟူးတၢ်ဂဲၤသ့လၢကျဲဒ်လဲၣ်.  </a:t>
            </a:r>
          </a:p>
          <a:p>
            <a:pPr marL="120032" indent="-120032" defTabSz="93202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my-MM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ဘၣ်မနုၤအဃိပတဲသကိးတၢ်ဂ့ၢ်အံၤလၢတနံၤအံၤလဲၣ်. </a:t>
            </a:r>
          </a:p>
          <a:p>
            <a:pPr marL="120032" indent="-120032" defTabSz="640171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ကညီလၢအီးစတြ့လယါအပူၤအါတက့ၢ်န့ၣ်တမၤန့ၢ်တၢ်ဟူးတၢ်ဂဲၤမ့တမ့ၢ်နီၢ်ခိအတၢ်မၤဟူးမၤဂဲၤလၢလၢပှဲၤပှဲၤဘၣ်ဒီးသူတၢ်ဆၢကတီၢ်အါဒၣ်တၢ်တက့ၢ်လၢတၢ် ဆ့ၣ်နီၤန့ၣ်လီၤ.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ီၢ်ခိအတၢ်မၤဟူးမၤဂဲၤဘၣ်ဆၢဘၣ်ကတီၢ်န့ၣ်မၤဂ့ၤထီၣ်နတၢ်အိၣ်မူ,လၢအပၣ်ဃုာ်နနီၢ်ခိဒီးသးတၢ်ဆိကမိၣ်အတၢ်အိၣ်ဆူၣ်အိၣ်ချ့သ့လီၤ. 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ပိာ်မုၣ်တဖၣ်မၤနီၢ်ခိအတၢ်ဟူးတၢ်ဂဲၤစှၤန့ၢ်ဒံးပိာ်ခွါတဖၣ်လီၤ.  </a:t>
            </a:r>
          </a:p>
          <a:p>
            <a:pPr marL="120032" indent="-120032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ထဲဒၣ်တၢ်ဆီတလဲတစဲးဖိမၤကဲထီၣ်တၢ်လီၤဆီတခါသ့၀ဲဒၣ်လီၤ.   </a:t>
            </a: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ပှၤဟ့ၣ်တၢ်သိၣ်လိအတၢ်မၤနီၣ်တဖၣ် </a:t>
            </a:r>
          </a:p>
          <a:p>
            <a:pPr defTabSz="640171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လိတခါအံၤပကကွၢ်လီၤလိၤလိၤဆူတၢ်အိၣ်ဆူၣ်အိၣ်ချ့အတၢ်န့ၢ်ဘျုးန့ၢ်ဖှိၣ်လၢအဘၣ်ထွဲဒီးနီၢ်ခိအတၢ်ဟူးတၢ်ဂဲၤန့ၣ်လီၤ.  ပကကွၢ်သကိးတၢ်ဟ့ၣ်ကူၣ်လၢလၢအအိၣ်၀ဲဒၣ်လၢနီၢ်ခိအတၢ်ဟူးတၢ်ဂဲၤအတၢ်နဲၣ်ကျဲတဖၣ်အပူၤ,တၢၣ်ပီၣ်သကိးတၢ်မၤအကျဲတဖၣ်လၢအပၣ်ဃုာ်တၢ်မၤအါထီၣ်နီၢ်ခိအတၢ်ဟူးတၢ်ဂဲၤလၢတသီအဂီၢ်ဒီးဟ့ၣ်သဆၣ်ထီၣ်ပိာ်မုၣ်တဖၣ်လၢကထံၣ်န့ၢ်တၢ်ဟူးတၢ်ဂဲၤတဖၣ်လၢအ၀ဲသ့ၣ်အသးမုာ်မၤ၀ဲဒၣ်န့ၣ်လီၤ.   </a:t>
            </a:r>
          </a:p>
          <a:p>
            <a:pPr defTabSz="640171">
              <a:lnSpc>
                <a:spcPct val="150000"/>
              </a:lnSpc>
              <a:defRPr/>
            </a:pPr>
            <a:endParaRPr lang="my-MM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640171">
              <a:lnSpc>
                <a:spcPct val="150000"/>
              </a:lnSpc>
              <a:defRPr/>
            </a:pPr>
            <a:endParaRPr lang="my-MM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640171">
              <a:lnSpc>
                <a:spcPct val="150000"/>
              </a:lnSpc>
              <a:defRPr/>
            </a:pPr>
            <a:endParaRPr lang="my-MM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7DF37-693A-43D0-B277-69E215849C1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86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မ့ၢ်ယမၤဟူးဂဲၤယသးအါထီၣ်လၢတၢ်မၤအပူၤကသ့လၢကျဲဒ်လဲၣ်. 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2026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လၢတသီဘၣ်တသီတၢ်ကမၤဟူးမၤဂဲၤနသးအါထီၣ်လၢနတၢ်မၤအလီၢ်အဂီၢ်ကျိၤကျဲအိၣ်အါဘိလီၤ- </a:t>
            </a:r>
          </a:p>
          <a:p>
            <a:pPr marL="233007" indent="-233007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ဟး,ယီၢ်လ့ၣ်ယီၢ်မ့တမ့ၢ်သူကမျၢၢ်တၢ်တီထီၣ်ဆှၢလီၤလၢတၢ်ကလဲၤဆူတၢ်မၤလၢတၢ်နီၣ်ကစၢ်သိလ့ၣ်အဂီၢ်တက့ၢ် </a:t>
            </a:r>
          </a:p>
          <a:p>
            <a:pPr marL="233007" indent="-233007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သူဘၣ်ဃီသွါလၢတၢ်ကထီၣ်ဒီးလီဃီသွါ(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lift )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အလီၢ်တက့ၢ် </a:t>
            </a:r>
          </a:p>
          <a:p>
            <a:pPr marL="233007" indent="-233007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စံၣ်လီၤဆိလၢသိလ့ၣ်မ့တမ့ၢ်လီလ့ၣ်မ့ၣ်အူ(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tram)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အတၢ်အိၣ်ပတုာ်အလီၢ်တခါမ့တမ့ၢ်ခံခါယံၤဒီးနတၢ်မၤအလီၢ်မ့တမ့ၢ်ပာ်ပတုာ်သိလ့ၣ်ယံၤဒီးနတၢ်မၤအလီၢ်တက့ၢ် </a:t>
            </a:r>
          </a:p>
          <a:p>
            <a:pPr marL="233007" indent="-233007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ဟ့ၣ်ကူၣ်တၢ်ကထံၣ်လိာ်သးလၢအမ့ၢ်တၢ်ဟးလၢတၢ်ဆ့ၣ်နီၤတခါအလီၢ်တက့ၢ်</a:t>
            </a:r>
          </a:p>
          <a:p>
            <a:pPr marL="233007" indent="-233007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ဖဲကတိၤတၢ်လၢလီတဲစိအပူၤအခါဟးထီၣ်ဟးလီၤတက့ၢ်</a:t>
            </a:r>
          </a:p>
          <a:p>
            <a:pPr marL="233007" indent="-233007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မ့ၢ်သ့မ့ၢ်ဘၣ်န့ၣ်,ဟးဒီးခီၣ်ဒ်သိးကလဲၤဆှၢတၢ်ကစီၣ်တခါလၢတၢ်ဆှၢအံမ့လ်မ့တမ့ၢ်တၢ်ကိးလီတဲစိအလီၢ်တက့ၢ်</a:t>
            </a:r>
          </a:p>
          <a:p>
            <a:pPr marL="233007" indent="-233007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သူၣ်သးမုာ်နဲဒီးဟးလၢတၢ်ချၢဖဲမုၢ်ဆါခီတၢ်အီၣ်အကတီၢ်န့ၣ်တက့ၢ်.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7DF37-693A-43D0-B277-69E215849C1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01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မ့ၢ်ယမၤတၢ်မနုၤကသ့အါထီၣ်လဲၣ်. </a:t>
            </a:r>
          </a:p>
          <a:p>
            <a:pPr defTabSz="932026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နမၤဟူးနသးအါထီၣ်သ့ခီဖျိတၢ်မၤနီၢ်ခိတၢ်ဟူးတၢ်ဂဲၤဒီးတၢ်မၤတၢ်လိာ်ခိၣ်လိာ်ကွဲတဖၣ်န့ၣ်လီၤ. </a:t>
            </a:r>
          </a:p>
          <a:p>
            <a:pPr defTabSz="932026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ီးစတြ့လယါအပူၤ,တၢ်လိာ်ခိၣ်လိာ်ကွဲတဖၣ်ဒီးတၢ်ဟူးတၢ်ဂဲၤတဖၣ်အိၣ်၀ဲဒၣ်အကလုာ်ကလုာ်လၢပဃုထၢအီၤသ့န့ၣ်လီၤ,အဒိဒ်သိးတၢ်ပီၢ်ထံ,တၢ်ဂဲၤကလံၣ်,တၢ်တီၢ်ဆီၣ်ဆူၣ်,ယိကၣ်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yoga,,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တၢ်ထိတၢ်တမဲး(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martial arts),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ဲၤဆူကၠ့မ်,တၢ်နုၥ်ပၣ်ဃုာ်လၢတၢ်ဟးလၢခီၣ်အကရူၢ်မ့တမ့ၢ်တၢ်လိာ်ကွဲကရူၢ်တၢ်လိာ်ကွဲတဖၣ်လၢအမ့ၢ်တၢ်ဒ်သိးဖျၢၣ်ပှီၢ်,ဘါစကဲးဘီ,စရံးကဲးတ်,ဖျၢၣ်ထူတဖၣ် န့ၣ်လီၤ.  </a:t>
            </a:r>
          </a:p>
          <a:p>
            <a:pPr defTabSz="932026">
              <a:lnSpc>
                <a:spcPct val="150000"/>
              </a:lnSpc>
              <a:defRPr/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2026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ဘၣ်တၢ်ဟူးတၢ်ဂဲၤလၢအလီၤဆီလိာ်အသးတဖၣ်တက့ၢ်,ကွၢ်ဃုဘၣ်တၢ်လၢနသးခုမၤအီၤဒီးမၢနတံၤသကိးတဖၣ်ဟဲဃုာ်မၤဒီးနၤတက့ၢ်. </a:t>
            </a:r>
            <a:endParaRPr lang="my-MM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2026">
              <a:lnSpc>
                <a:spcPct val="150000"/>
              </a:lnSpc>
              <a:defRPr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7DF37-693A-43D0-B277-69E215849C13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943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ဖဲကတီၢ်အံၤနမ့ၢ်တမၤနီၢ်ခိအတၢ်ဟူးတၢ်ဂဲၤနီတမံၤဘၣ်အခါ, </a:t>
            </a: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ညီ၀ဲဒၣ်လၢတၢ်ကစးထီၣ်မၤအီၤ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နသးနံၣ်အိၣ်ထဲလဲၣ်န့ၣ်အတွးတအိၣ်ဘၣ်. </a:t>
            </a:r>
          </a:p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စးထီၣ်မၤအီၤကယီကယီ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သ့၀ဲဒီးမၤအါထီၣ်နီၢ်ခိအတၢ်ဟူးတၢ်ဂဲၤအဘျီတဖၣ်ကိးနွံဒဲးတက့ၢ်.  </a:t>
            </a:r>
          </a:p>
          <a:p>
            <a:pPr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နမၤဟူးဂဲၤနသးဒ်အါနကအိၣ်ဆူၣ်အိၣ်ချ့ဒ်အါထီၣ်န့ၣ်လီၤ.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ဖဲနသးနံၣ်အိၣ်၀ဲဒၣ် 65 နံၣ်မ့တမ့ၢ်အါန့ၢ်အန့ၣ်အခါ,အကါဒိၣ်နီၢ်မးလၢနကမၤဟူးမၤဂဲၤနသးန့ၣ်လီၤ.  </a:t>
            </a:r>
            <a:endParaRPr lang="my-MM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မ့ၢ်ပှၤလၢအမၤသီ၀ဲဒၣ်နီၢ်ခိအတၢ်ဟူးတၢ်ဂဲၤတဖၣ်,အိၣ်ဒီးတၢ်အိၣ်ဆူၣ်အိၣ်ချ့အတၢ်ဂ့ၢ်ကီ,မ့တမ့ၢ်တသ့ၣ်ညါလၢတၢ်မၤဟူးမၤဂဲၤနသးအါထီၣ်အံၤကပူၤဖျဲး၀ဲဒၣ်လၢနဂီၢ်ဧါန့ၣ်,ကတိၤဆိတၢ်ဒီးနကသံၣ်သရၣ်ဘၣ်ဃးတၢ်ဟူးတၢ်ဂဲၤလၢအဂ့ၤကတၢၢ်လၢနဂီၢ်တဖၣ်တက့ၢ်. </a:t>
            </a:r>
          </a:p>
          <a:p>
            <a:pPr defTabSz="932026">
              <a:lnSpc>
                <a:spcPct val="150000"/>
              </a:lnSpc>
              <a:defRPr/>
            </a:pPr>
            <a:endParaRPr lang="my-MM" sz="11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7DF37-693A-43D0-B277-69E215849C13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777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ကရူၢ်တၢ်တဲသကိး</a:t>
            </a:r>
          </a:p>
          <a:p>
            <a:pPr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2026" rtl="0">
              <a:lnSpc>
                <a:spcPct val="150000"/>
              </a:lnSpc>
              <a:defRPr/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ဆတၢ်သိၣ်လိအဂီၢ်-မၤကတၢၢ်ကွံာ်တၢ်မၤလိတခါအံၤဃုာ်ဒီးတၢ်တဲသကိးတခါလၢအမ့ၢ်ပှၤလၢအနုၥ်လီၤပၣ်ဃုၥ်တဖၣ်အံၤကထၢနုာ်လီၤအါထီၣ်နီၢ်ခိအတၢ်ဟူးတၢ်ဂဲၤလၢကိးနံၤဒဲးတၢ်ဆၢကတီၢ်အပူၤကသ့လၢကျဲဒ်လဲၣ်န့ၣ်တက့ၢ်.  </a:t>
            </a:r>
          </a:p>
          <a:p>
            <a:pPr>
              <a:lnSpc>
                <a:spcPct val="150000"/>
              </a:lnSpc>
            </a:pPr>
            <a:endParaRPr lang="my-MM" sz="11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7DF37-693A-43D0-B277-69E215849C13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1815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lnSpc>
                <a:spcPct val="150000"/>
              </a:lnSpc>
              <a:defRPr/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နီၣ်လၢပှၤဟ့ၣ်တၢ်သိၣ်လိအဂီၢ်-ဟ့ၣ်ဘၣ်လီၢ်က၀ီၤတၢ်ဃုထၢတဖၣ်,တၢ်ရဲၣ်တၢ်ကျဲၤတဖၣ်,တၢ်မၤစၢၤအလီၢ်အကျဲတဖၣ် အဂၤဆူညါ</a:t>
            </a: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7DF37-693A-43D0-B277-69E215849C13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86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  <a:spcBef>
                <a:spcPts val="1019"/>
              </a:spcBef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းထီၣ်သကိးတၢ်မၤလိအံၤဒီးကရူၢ်တၢ်တဲသကိးတခါလၢအဘၣ်ဃးဒီးနီၢ်ခိအတၢ်ဟူးတၢ်ဂဲၤဒီးတၢ်ဟူးတၢ်ဂဲၤလၢပိာ်မုၣ်တဖၣ်မၤ၀ဲဒၣ်အခဲအံၤန့ၣ်တက့ၢ်.  မ့ၢ်တၢ်သ့ၣ်တဖၣ်အံၤလီၤဆီဒီးတၢ်လၢအ၀ဲသ့ၣ်မၤ၀ဲဒၣ်လၢအကစၢ်အထံအကီၢ်န့ၣ်ဧါ.  </a:t>
            </a:r>
          </a:p>
          <a:p>
            <a:pPr>
              <a:lnSpc>
                <a:spcPct val="150000"/>
              </a:lnSpc>
              <a:spcBef>
                <a:spcPts val="1019"/>
              </a:spcBef>
            </a:pPr>
            <a:endParaRPr lang="my-MM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  <a:spcBef>
                <a:spcPts val="1019"/>
              </a:spcBef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တၢ်သံကွၢ်လၢတၢ်ကဆိကမိၣ်ဃုာ်အီၤ*-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ပှၤလၢနထံနကီၢ်,နပှၤတ၀ၢဟူးဂဲၤသုးအသးကိးနံၤဒဲးဒ်လဲၣ်-ဟးလၢအခီၣ်အါအါ,ဃ့ၢ်,လဲၤပှ့ၤဟဲက့ၤစိာ်တၢ်လၢကျး,ဂဲၤကလံၣ်ဧါ. 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ဖဲနအိၣ်လၢနထံနကီၢ်အခါနဟူးဂဲၤအါန့ၢ်နအိၣ်လၢအီးစတြ့လယါအပူၤဧါ. 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ဟူးဂဲၤနနီၢ်ခိကိးနံၤဒဲးန့ၣ်ကဲတၢ်အကါဒိၣ်နီၢ်မးလၢနတၢ်အိၣ်ဆူၣ်အိၣ်ချ့အဂီၢ်န့ၣ်မ့ၢ်နသ့ၣ်ညါနဲဧါ. </a:t>
            </a:r>
          </a:p>
          <a:p>
            <a:pPr marL="174755" indent="-174755" rtl="0">
              <a:lnSpc>
                <a:spcPct val="150000"/>
              </a:lnSpc>
              <a:buClr>
                <a:srgbClr val="159690"/>
              </a:buClr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မ့ၢ်နမၤတၢ်လိာ်ကွဲမ့တမ့ၢ်နီၢ်ခိအတၢ်ဟူးတၢ်ဂဲၤတခါခါဧါ.  တၢ်အံၤမ့ၢ်အလီၤဆီလိာ်သးဒီးတၢ်လၢနမၤအီၤလၢနကစၢ်အထံအကီၢ်ဧါ. </a:t>
            </a:r>
          </a:p>
          <a:p>
            <a:pPr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 တၢ်မၤနီၣ်လၢပှၤဟ့ၣ်တၢ်သိၣ်လိအဂီၢ်-ဃုထၢတၢ်သံကွၢ်စှၤကိာ်ဖျၢၣ်လၢတၢ်မၤတၢ်တဲသကိးအဖုၣ်တခါအဂီၢ်တက့ၢ်.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7DF37-693A-43D0-B277-69E215849C1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92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နနီၢ်ခိအံၤတၢ်တ့လီၤပာ်အီၤလၢအကဘၣ်ဃ့ၢ်,ကဘၣ်ဖု,ကဘၣ်ထဲးယူာ်ထီၣ်အသးဒီးကဘၣ်ဟူးဂဲၤ၀ဲအသးန့ၣ်လီၤ.  တၢ်အံၤအရ့ဒိၣ်မးလၢနတၢ်အိၣ်ဆူၣ်အိၣ်ချ့အဂီၢ်လၢတၢ်ကမၤဟူးမၤဂဲၤနနီၢ်ခိကိးနံၤဒဲးန့ၣ်လီၤ. </a:t>
            </a:r>
          </a:p>
          <a:p>
            <a:pPr defTabSz="932026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သနာ်က့,</a:t>
            </a:r>
          </a:p>
          <a:p>
            <a:pPr marL="174755" indent="-174755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ပှၤအီးစတြ့လယါသးပှၢ်အနီၢ်ဂံၢ်အါန့ၢ်တ၀ာ်,ဒီးဖိသၣ် </a:t>
            </a:r>
          </a:p>
          <a:p>
            <a:pPr marL="174755" indent="-174755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၅ ဂၤအကျါ ၄ ဂၤန့ၣ်တမၤဟူးမၤဂဲၤ </a:t>
            </a:r>
          </a:p>
          <a:p>
            <a:pPr defTabSz="932026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အသးလၢလၢပှဲၤပှဲၤဘၣ်</a:t>
            </a:r>
          </a:p>
          <a:p>
            <a:pPr defTabSz="932026">
              <a:lnSpc>
                <a:spcPct val="150000"/>
              </a:lnSpc>
              <a:defRPr/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ပိာ်မုၣ်တဖၣ်ဟူးဂဲၤ၀ဲစှၤန့ၢ်ပိာ်ခွါတဖၣ်လီၤ. </a:t>
            </a:r>
            <a:endParaRPr lang="my-MM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2026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ပှၤလၢအီးစတြ့လယါတဖၣ်သူအတၢ်ဆၢကတီၢ်အါအါဂီၢ်ဂီၢ်လၢတၢ်ဆ့ၣ်နီၤမ့တမ့ၢ်တၢ်မံနီၤန့ၣ်လီၤ. </a:t>
            </a:r>
          </a:p>
          <a:p>
            <a:pPr defTabSz="932026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အဒိပၣ်ဃုာ်- </a:t>
            </a:r>
          </a:p>
          <a:p>
            <a:pPr marL="174755" indent="-174755" rtl="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တၢ်ဆ့ၣ်နီၤမ့တမ့ၢ်မံနီၤဖဲကွၢ်ကီကွဲၤထံၣ်ဟူမ့တမ့ၢ်လိာ်ကွဲအံၣ်လဲးထရီနံးက့မ်တဖၣ် </a:t>
            </a:r>
          </a:p>
          <a:p>
            <a:pPr marL="174755" indent="-174755" rtl="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တၢ်နီၣ်သိလ့ၣ်မ့တမ့ၢ်တၢ်ဒိးကမျၢၢ်အတၢ်တီထီၣ်ဆှၢလီၤ </a:t>
            </a:r>
          </a:p>
          <a:p>
            <a:pPr marL="174755" indent="-174755" rtl="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့ၣ်နီၤမ့တမ့ၢ်မံနီၤဖးလံာ်,ကွဲးလံာ်မ့တမ့ၢ်မၤတၢ်မၤလၢစီၤနီၤခိၣ်တဖျၢၣ်အလိၤမ့တမ့ၢ်ခီၣ်ဖၠူထၢၣ်အမဲာ်ညါ</a:t>
            </a:r>
          </a:p>
          <a:p>
            <a:pPr marL="174755" indent="-174755" rtl="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အီၣ်တၢ်မ့တမ့ၢ်အီခီဖံၣ်ဒီးအတံၤသကိးဒီးဟံၣ်ဖိဃီဖိတဖၣ်အခါလီၤ.  </a:t>
            </a:r>
          </a:p>
          <a:p>
            <a:pPr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7DF37-693A-43D0-B277-69E215849C1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54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တၢ်လၢနီၢ်ခိအတၢ်ဟူးတၢ်ဂဲၤစံးတၢ်န့ၣ်မ့ၢ်မနုၤလဲၣ်.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နီၢ်ခိအတၢ်ဟူးတၢ်ဂဲၤမ့ၢ်တၢ်သုးနမိၢ်ပှၢ်မ့ၢ်ဒ်သိး-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နကသါထီၣ်ကသါလီၤချ့ထီၣ်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နသးဖျၢၣ်စံၣ်ဖုချ့ဒိၣ်ထီၣ်န့ၣ်လီၤ.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နမၤတၢ်အံၤသ့ခီဖျိတၢ်လဲၤမၤဟူးဂဲၤသးလၢကၠ့မ်မ့တမ့ၢ် လိာ်ကွဲတၢ်လိာ်ကွဲ,တမ့ၢ်ထဲတၢ်န့ၣ်ဘၣ်ခီဖျိကိးနံၤဒဲးတၢ်ဟူးတၢ်ဂဲၤတဖၣ်ဒ်သိးဒီးတၢ်သ့ကဆှီဟံၣ်ဃီမ့တမ့ၢ်ထီၣ်ဃီသွါတဖၣ်လၢတၢ်ထီၣ်ဒိးလီဃီသွါ(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lift )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တခါအလီၢ်န့ၣ်လီၤ.  </a:t>
            </a:r>
          </a:p>
          <a:p>
            <a:pPr defTabSz="932026">
              <a:lnSpc>
                <a:spcPct val="150000"/>
              </a:lnSpc>
              <a:defRPr/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2026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ဖဲယမ့ၢ်တမၤဟူးဂဲၤယသးလၢလၢပှဲၤပှဲၤအခါတၢ်မနုၤကကဲထီၣ်လဲၣ်. </a:t>
            </a:r>
          </a:p>
          <a:p>
            <a:pPr defTabSz="932026" rtl="0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ဖဲနမ့ၢ်တမၤဟူးဂဲၤနသးလၢလၢပှဲၤပှဲၤအခါ,နဆူးဆါထီၣ်သ့လီၤ.  ယံာ်ထီၣ်ယံာ်ထီၣ်,န </a:t>
            </a:r>
          </a:p>
          <a:p>
            <a:pPr marL="174755" indent="-174755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တၢ်ဘီၣ်တလၢခၢး(တယၢၢ်အါတလၢကွံာ်)</a:t>
            </a:r>
          </a:p>
          <a:p>
            <a:pPr marL="174755" indent="-174755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သွံၣ်တၢ်ဆီၣ်သနံးထီၣ်</a:t>
            </a:r>
          </a:p>
          <a:p>
            <a:pPr marL="174755" indent="-174755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သွံၣ်ဆၢဆံၣ်ဆၢ</a:t>
            </a:r>
          </a:p>
          <a:p>
            <a:pPr marL="174755" indent="-174755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ယီၢ်ဒ့ချၢဃံဆါ</a:t>
            </a:r>
          </a:p>
          <a:p>
            <a:pPr marL="174755" indent="-174755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ခဲစၢၣ်တဖၣ်</a:t>
            </a:r>
          </a:p>
          <a:p>
            <a:pPr marL="174755" indent="-174755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သးဖျၢၣ်တၢ်ဆါ </a:t>
            </a:r>
          </a:p>
          <a:p>
            <a:pPr marL="174755" indent="-174755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သးသဟီၣ်လီၤတၢ်ဆါတဖၣ်သ့လီၤ.  </a:t>
            </a:r>
          </a:p>
          <a:p>
            <a:pPr defTabSz="932026">
              <a:lnSpc>
                <a:spcPct val="150000"/>
              </a:lnSpc>
              <a:defRPr/>
            </a:pPr>
            <a:endParaRPr lang="my-MM" sz="8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7DF37-693A-43D0-B277-69E215849C1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88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ဒ်သိးယသုတဆ့ၣ်နီၤဘၣ်အါအါလၢမုၢ်ဆါခီတဂ့ၤအဂီၢ် မ့ၢ်ယမၤတၢ်မနုၤသ့လဲၣ်. 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ဖဲနမ့ၢ်ဆ့ၣ်နီၤမၤတၢ်အခါဆၢထၢၣ်မၤဟူးဂဲၤနသးခဲအံၤခဲအံၤတသ့ဖဲအသ့တက့ၢ်.  လၢတၢ်ဆၢကတီၢ် ၂၀-၃၀ မံးနံးအဂီၢ်,ဆၢထၢၣ်,သုးနသးဒီးထူးယူာ်နသးလၢစှၤကိာ်မံးနံးအဂီၢ်တက့ၢ်. 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ဖဲနမ့ၢ်သူတၢ်ဆၢတီၢ်လၢကွဲၤထံၣ်ဟူအမဲာ်ညါမ့တမ့ၢ် ခီၣ်ဖၠူထၢၣ်အမဲာ်ညါအါအါအခါ,ဆၢထၢၣ်ဘၣ်ခဲအံၤခဲအံၤဒီးမၤဟူးမၤဂဲၤနသးတက့ၢ်.  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မၤန့ၢ်တၢ်ခွဲးတၢ်ယာ်တခါလၢ်လၢ်လၢနမၤန့ၢ်အီၤသ့လၢတၢ်ကမၤဟူးဂဲၤနသး,မ့ၢ်ဖုၣ်ကဲာ်ဆိးဘၣ်ဆၣ်အတွးတအိၣ်ဘၣ်. </a:t>
            </a: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7DF37-693A-43D0-B277-69E215849C1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739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နီၢ်ခိအတၢ်ဟူးတၢ်ဂဲၤလၢအဂ့ၤ၀ဲဒၣ်လၢယတၢ်အိၣ်ဆူၣ်အိၣ်ချ့အဂီၢ်မ့ၢ်မနုၤလဲၣ်.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ဟူးဂဲၤနီၢ်ခိဒီးတၢ်မၤစှၤလီၤတၢ်ဆ့ၣ်နီၤအဆၢကတီၢ်လၢပသူအီၤကိးနံၤဒဲးလၢအရ့ဒိၣ်နီၢ်မးလၢပတၢ်အိၣ်ဆူၣ်အိၣ်ချ့အဂီၢ်လီၤ. 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တၢ်အိၣ်ဆိးပှဲၤနီၢ်ခိအတၢ်ဟူးတၢ်ဂဲၤ- 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ကမၤစှၤလီၤတၢ်လီၤပျံၤလၢသးဖျၢၣ်တၢ်ဆါဒီးတၢ်ဘၣ်ကလံၤ 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ကမၤစှၤလီၤတၢ်လီၤပျံၤလၢအဘၣ်ဃးဒီးခဲစၢၣ်တနီၤ 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ကမၤစှၤလီၤတၢ်အသိလၢအတဂ့ၤ၀ဲဒၣ်လၢပသွံၣ်အကျါ 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မၤစၢၤဒုးစှၤလီၤသွံၣ်တၢ်ဆီၣ်သနံး 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သူၣ်ထီၣ်ယုၢ်ညၣ်ဒီးဃံလၢအဆူၣ်တဖၣ်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မၤအါထီၣ်တၢ်ဂံၢ်ဆူၣ်ဘါဆူၣ်,တၢ်ထိၣ်ဂၢၢ်သးန့ၢ်အတၢ်သ့တၢ်ဘၣ်ဒီးနီၢ်ခိအတၢ်စၢ်ယဲာ်စၢ်ယိာ်န့ၣ်လီၤ. </a:t>
            </a:r>
          </a:p>
          <a:p>
            <a:pPr marL="174755" indent="-174755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မၤစၢၤပှၤဒ်သိးပတယၢၢ်ကလီၤစှၤဒီးပၢၤဃာ်တယၢၢ်လၢအဆူၣ်အချ့တခါန့ၣ်လီၤ. 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7DF37-693A-43D0-B277-69E215849C1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65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မ့ၢ်နီၢ်ခိအတၢ်မၤဟူးမၤဂဲၤအသးဒုးတူၢ်ဘၣ်ယၤတၢ်အမုာ်သ့လၢကျဲဒ်လဲၣ်. 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နီၢ်ခိအတၢ်ဟူးတၢ်ဂဲၤဘၣ်တဘၣ်ကမၤစၢၤနၤလၢ- 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နကအိၣ်ဘှံးအိၣ်သါ 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သးမုာ်သးခုဒီးနတၢ်အိၣ်မူ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သူၣ်ခုသးခု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မံန့ၢ်ဂ့ၤဂ့ၤ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ဂံၢ်ဘါအိၣ်အါထီၣ်</a:t>
            </a:r>
          </a:p>
          <a:p>
            <a:pPr marL="174755" indent="-174755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မၤန့ၢ်အါထီၣ်တံၤသကိး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သူတၢ်ဆၢကတီၢ်ဒီးပှၤအဂၤတဖၣ်န့ၣ်လီၤ. </a:t>
            </a:r>
          </a:p>
          <a:p>
            <a:pPr marL="174755" indent="-17475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7DF37-693A-43D0-B277-69E215849C1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108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လၢကအိၣ်ဆူၣ်ဆူၣ်ချ့ချ့အဂီၢ်မ့ၢ်ယကလိၣ်မၤတၢ်မနုၤကိးနံၤဒဲးလဲၣ်. </a:t>
            </a: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လၢတၢ်ကမၤဂ့ၤထီၣ်နတၢ်အိၣ်ဆူၣ်အိၣ်ချ့အဂီၢ်,နကလိၣ်-</a:t>
            </a:r>
          </a:p>
          <a:p>
            <a:pPr marL="174755" indent="-174755" rtl="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မၤဟူးမၤဂဲၤနသးလၢကိးသီဒဲးဃၣ်ဃၣ်,အဂ့ၤကတၢၢ်န့ၣ်ကိးနံၤဒဲးလၢကိးနွံဒဲးအဂီၢ်လီၤ</a:t>
            </a:r>
          </a:p>
          <a:p>
            <a:pPr marL="174755" indent="-174755" defTabSz="932026" rtl="0" fontAlgn="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မၤဘၣ်နီၢ်ခိအတၢ်ဟူးတၢ်ဂဲၤ </a:t>
            </a: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အစှၤကတၢၢ် ၃၀ မံးနံး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ကိးနံၤဒဲး,အဒိန့ၣ်-</a:t>
            </a:r>
          </a:p>
          <a:p>
            <a:pPr marL="640768" lvl="1" indent="-174755" defTabSz="932026" rtl="0" fontAlgn="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တၢ်ဟးထီၣ်ဟးလီၤချ့ချ့,တၢ်ဂဲၤကလံၣ်, 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tai chi </a:t>
            </a:r>
          </a:p>
          <a:p>
            <a:pPr marL="640768" lvl="1" indent="-174755" defTabSz="932026" rtl="0" fontAlgn="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တၢ်ဆီၣ်၀ဲဒၣ်ဖိသၣ်အလ့ၣ်လီၢ်ဆ့ၣ်နီၤမ့တမ့ၢ်လိာ်ကွဲဒီးနဖိလၢတၢ်ချၢ</a:t>
            </a:r>
          </a:p>
          <a:p>
            <a:pPr marL="640768" lvl="1" indent="-174755" defTabSz="932026" rtl="0" fontAlgn="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ဟံၣ်ဃီတၢ်မၤဒ်သိးဒီးတၢ်မၤကဆှဲကဆှီပဲတရီဖိ, ပာ်ဖှိၣ်မၤပျီကွံာ်သ့ၣ်လၣ်၀ၣ်လၣ်တဖၣ်န့ၣ်လီၤ.  </a:t>
            </a:r>
          </a:p>
          <a:p>
            <a:pPr defTabSz="932026" fontAlgn="t">
              <a:lnSpc>
                <a:spcPct val="150000"/>
              </a:lnSpc>
              <a:defRPr/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2026" rtl="0" fontAlgn="t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နနီၤဖးနီၢ်ခိအတၢ်ဟူးတၢ်ဂဲၤလၢတၢ်ဆၢကတီၢ်ဖုၣ်ဖုၣ်ဖိတဖၣ်အဂီၢ်လၢဒီတသီညါအတီၢ်ပူၤ,အဒိဒ်သိး တဘျီန့ၣ် အမံးနံး၁၀ န့ၣ်လီၤ. </a:t>
            </a:r>
          </a:p>
          <a:p>
            <a:pPr defTabSz="932026" rtl="0" fontAlgn="t">
              <a:lnSpc>
                <a:spcPct val="150000"/>
              </a:lnSpc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</a:t>
            </a: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ဟးချ့ချ့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ထဲဒၣ်</a:t>
            </a: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၁၅မံးနံး 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ဖိ, </a:t>
            </a: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တနွံ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၅ သီ န့ၣ်</a:t>
            </a: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, မၤဂ့ၤထီၣ်နတၢ်အိၣ်ဆူၣ်အိၣ်ချ့သ့လီၤ.  </a:t>
            </a:r>
          </a:p>
          <a:p>
            <a:pPr fontAlgn="t"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 fontAlgn="t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တနွံစုာ်စုာ်,မၤဘၣ်တၢ်ဟူးတၢ်ဂဲၤတနီၤလၢအလိၣ်ဘၣ်အါထီၣ်တၢ်ထဲးဂံၢ်ထဲးဘါ,အဒိဒ်သိးဒီး-</a:t>
            </a:r>
          </a:p>
          <a:p>
            <a:pPr marL="183568" lvl="0" indent="-174755" rtl="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တၢ်ဃ့ၢ်ကယီကယီ,အ့ၣ်ရိဘ့းခ်, တၢ်ယီၢ်လ့ၣ်ယီၢ်ချ့ချ့,တၢ်လိာ်ကွဲလၢအဂၤအါဒံအါခါ</a:t>
            </a:r>
          </a:p>
          <a:p>
            <a:pPr marL="183568" lvl="0" indent="-174755" rtl="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ံၣ်ဃီတၢ်ဖံးတၢ်မၤလၢအပၣ်ဃုာ်တၢ်စိာ်ကဖီထီၣ်တၢ်,တၢ်စိာ်ထီၣ်စိာ်လီၤတၢ်မ့တမ့ၢ်တၢ်တွံၢ်တၢ်တဖၣ်န့ၣ်လီၤ. </a:t>
            </a:r>
          </a:p>
          <a:p>
            <a:pPr>
              <a:lnSpc>
                <a:spcPct val="150000"/>
              </a:lnSpc>
            </a:pP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သ့ၣ်နီၣ်ထီၣ်တက့ၢ်- တၢ်မၤနီၢ်ခိအတၢ်ဟူးတၢ်ဂဲၤန့ၣ်ဂ့ၤဒိၣ်န့ၢ်တၢ်တမၤတၢ်နီတမံၤဘၣ်န့ၣ်လီၤ.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7DF37-693A-43D0-B277-69E215849C1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643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lnSpc>
                <a:spcPct val="150000"/>
              </a:lnSpc>
              <a:defRPr/>
            </a:pPr>
            <a:r>
              <a:rPr lang="my-MM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မ့ၢ်ယမၤဟူးမၤဂဲၤယသးအါထီၣ်လၢဟံၣ်ကသ့လၢကျဲဒ်လဲၣ်. 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50000"/>
              </a:lnSpc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ကျိၤကျဲအိၣ်၀ဲဒၣ်အါဘိလၢတၢ်ကမၤဟူးမၤဂဲၤသးအါထီၣ်လၢဟံၣ်န့ၣ်လီၤ-</a:t>
            </a:r>
          </a:p>
          <a:p>
            <a:pPr marL="174755" indent="-174755" defTabSz="932026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ဟူးမၤဂဲၤနသးဒီးနဖိအတၢ်ဂ့ၢ်တဖၣ်-မၤန့ၢ်ဟံးဖိဃီဖိအတၢ်ဆၢကတီၢ်ဒ်သိးတၢ်ကမၤဟူးဂဲၤသးအါထီၣ်,လိာ်ခိၣ်လိာ်ကွဲအါထီၣ်ဒီးမၤန့ၢ်တၢ်သူၣ်ဖှံသးညီတပူၤဃီတက့ၢ်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မၤတၢ်လၢကရၢၢ်အပူၤ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ကူးနီၣ်တဖၣ်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ဆီၣ်စဲးသ၀ံးစီကွံာ်ဖၣ်ကမူၣ်ဖၣ်ဆါလၢတၢ်ဒါအခိၣ်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မၤကဆှီပဲတရီဖိတဖၣ်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သ့ကဆှီသိလ့ၣ်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လဲၤဟးမူၤထွံၣ်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ဆၢထၢၣ်ဒ်သိးတၢ်ကဆီတလဲကွဲၤထံၣ်ဟူအကျိၤ</a:t>
            </a:r>
          </a:p>
          <a:p>
            <a:pPr marL="174755" indent="-174755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y-MM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လဲၤဟးဒီးခီၣ်မ့တမ့ၢ်ပာ်ပတုာ်သိလ့ၣ်ယံၤဒီးကျးတဖၣ်မ့ၢ်ဒ်သိးနကန့ၢ်ဘၣ်ဘၣ်အဂီၢ်တက့ၢ်. </a:t>
            </a:r>
          </a:p>
          <a:p>
            <a:pPr>
              <a:lnSpc>
                <a:spcPct val="150000"/>
              </a:lnSpc>
            </a:pPr>
            <a:endParaRPr lang="my-MM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7DF37-693A-43D0-B277-69E215849C1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19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C5FF-C6B8-E855-C778-62528230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1A6649-0A53-C894-B6D4-EA788E5C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4CB2-FE2C-4325-9A42-009D01EC3356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BD1E1-4EA2-E8AA-FCA3-2AB84C96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11170-4872-86CF-693E-E4129957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90E4-37AB-409E-82E7-0CFC4F3F41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21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AE062-D850-525F-7E8A-A673CAA0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F2BBA-F576-1314-4FE5-6A27955A8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D084F-33D3-D211-06D8-A50AE45A3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604CB2-FE2C-4325-9A42-009D01EC3356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9D135-3476-FEA4-5C4E-6D1125BCE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1E0BC-9999-8536-6AE4-900AC8061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F490E4-37AB-409E-82E7-0CFC4F3F41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605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55B67A-8A90-B099-E40A-81BDFC78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my-MM" sz="4800" b="1" i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မၤဟူးဂဲၤနသးအါထီၣ်.</a:t>
            </a:r>
            <a:r>
              <a:rPr lang="en-AU" sz="4800" b="1" i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my-MM" sz="4800" b="1" i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ဆ့ၣ်နီၤအိၣ်ကစုဒၣ်စှၤစှၤဖိ</a:t>
            </a:r>
            <a:r>
              <a:rPr lang="en-AU" sz="4800" b="1" i="0">
                <a:effectLst/>
                <a:latin typeface="Myanmar Text" panose="020B0502040204020203" pitchFamily="34" charset="0"/>
                <a:cs typeface="Myanmar Text" panose="020B0502040204020203" pitchFamily="34" charset="0"/>
              </a:rPr>
              <a:t>.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51F4E-A830-6F89-FD31-6195A9CED3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509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33A2D8-C643-5045-2EA6-63A7A34C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30000"/>
              </a:lnSpc>
            </a:pPr>
            <a: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ကိးနံၤဒဲးန့ၣ်, မၤဘၣ်နီၢ်ခိအတၢ်ဟူးတၢ်ဂဲၤ</a:t>
            </a:r>
            <a:b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20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၃၀မံးနံးမ့တမ့ၢ်အါန့ၢ်အန့ၣ် </a:t>
            </a:r>
            <a: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တက့ၢ်.  </a:t>
            </a:r>
            <a:b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24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မၤလီၤတံၢ်လၢနဟံၣ်ဖိဃီဖိကမၤအီၤစ့ၢ်ကီးတက့ၢ်.  </a:t>
            </a:r>
            <a:endParaRPr lang="my-MM" sz="3200" b="0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6E1C3-745F-3DD3-AF62-2B08BFDEE0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433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5F5125-E900-10FC-AB8A-22CDA0E3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လၢဟံၣ်လၢဃီအပူၤ မၤဟူးမၤဂဲၤနသးအါထီၣ်တက့ၢ်. </a:t>
            </a:r>
            <a:endParaRPr lang="my-MM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B17AF-449B-5835-5C54-71E40D8776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88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D56829-F456-07BA-8D5D-4F666C74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မၤဟူးမၤဂဲၤနသးအါထီၣ် </a:t>
            </a:r>
            <a:b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လၢတၢ်မၤအပူၤ တက့ၢ်.  </a:t>
            </a:r>
            <a:endParaRPr lang="my-MM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CE230-8DBB-E08B-18A1-72BA7F3C2E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291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5EBC48-22E2-C632-9B8F-961E46AD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ဟူးဂဲၤအါထီၣ်ခီဖျိတၢ်မၤဟူးမၤဂဲၤနသးဒီးတၢ်လိာ်ခိၣ်လိာ်ကွဲတဖၣ်တက့ၢ်</a:t>
            </a:r>
            <a:b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24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ကွၢ်ဃုန့ၢ်</a:t>
            </a:r>
            <a:r>
              <a:rPr lang="my-MM" sz="3200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r>
              <a:rPr lang="my-MM" sz="320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တၢ်တမံၤလၢနသးမုာ်မၤအီၤ </a:t>
            </a:r>
            <a:r>
              <a:rPr lang="my-MM" sz="32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ဒီးသံကွၢ်ဘၣ်နသကိးလၢအကပာ်ဖှိၣ်ထီၣ်ဃုာ်အသးဒီးနၤတက့ၢ်.  </a:t>
            </a:r>
            <a:endParaRPr lang="my-MM" sz="3200" b="0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44BB5-44B9-743D-4FD7-C2B610B77B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432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8CCEEB-C1A7-4411-FD80-B6F44357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ညီ၀ဲဒၣ်လၢတၢ်ကမၤဟူးဂဲၤ</a:t>
            </a:r>
            <a:br>
              <a:rPr lang="my-MM" sz="3600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သးအါထီၣ်န့ၣ်လီၤ.  </a:t>
            </a:r>
            <a:b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24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စးထီၣ်ဃုၥ်ဒီးတၢ်ဆီတလဲလၢအဆံးဆံးဖိတက့ၢ်. </a:t>
            </a:r>
            <a:endParaRPr lang="my-MM" sz="3600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D4687-E56D-5BD1-8A80-5B546410E2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338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5E9536-7144-F4E5-FDED-5EF1DB64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မ့ၢ်နမၤဟူးဂဲၤနသးလၢကိးနံၤဒဲးအဂီၢ်ကသ့လၢ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ကျဲဒ်လဲၣ်. </a:t>
            </a:r>
            <a:endParaRPr lang="my-MM" b="0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29E63-75A5-01FD-8FA2-8405355824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388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AF4D0E-6898-CC7E-2CB2-F9A8F879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sz="4000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သ့ၣ်နီၣ်ထီၣ်တက့ၢ်...</a:t>
            </a:r>
            <a:endParaRPr lang="my-MM" sz="4000" b="1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2FC26-2A6E-8406-ACBB-43A9080CA7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3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677BA7-9AAF-ED4D-1FCE-88596265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-MM" b="1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လီၢ်က၀ီၤတၢ်ရဲၣ်တၢ်ကျဲၤဒီးတၢ်မၤစၢၤအတၢ်ဖံးတၢ်မၤတဖၣ် </a:t>
            </a:r>
            <a:endParaRPr lang="my-MM" sz="28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3570A-D8D9-DD63-322C-9775965B04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5130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3697CE-2BF7-0841-8F99-3F462BE9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A3081-CC42-99D4-2BA4-1D888F02A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463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36A566-F432-6801-4B3A-0838A712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12187-B1D3-FA83-1A72-1A7D5673B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66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555E26-5BCA-4BA8-E58B-9F567562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ယမိၢ်ပှၢ် ယတၢ်အိၣ်ဆူၣ်အိၣ်ချ့</a:t>
            </a:r>
            <a:b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11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</a:t>
            </a:r>
            <a:r>
              <a:rPr lang="my-MM" sz="32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အိၣ်ဆူၣ်အိၣ်ချ့ပီညါစုက၀ဲၤပီးလီ</a:t>
            </a:r>
            <a:endParaRPr lang="my-MM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E635E-4E2B-5826-372E-92A9E8BE24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147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0096B9-AA73-6E86-65FD-1ABD41AE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my-MM" sz="4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တဲသကိး...</a:t>
            </a:r>
            <a:endParaRPr lang="my-MM" sz="4800" b="1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A0170-5AA8-CB8A-44E6-F2FE7CC7A8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977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8B527E-EA10-E912-876C-B287824A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sz="360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နနီၢ်ခိအံၤတၢ်တ့လီၤပာ်လီၤအီၤ</a:t>
            </a:r>
            <a:br>
              <a:rPr lang="my-MM" sz="360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လၢနကဘၣ်ဟူးဂဲၤန့ၣ်လီၤ. </a:t>
            </a:r>
            <a:b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24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ပှၤအါဒၣ်တၢ်တက့ၢ်</a:t>
            </a:r>
            <a:b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လၢအီးစတြ့လယါ</a:t>
            </a:r>
            <a:b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လိၣ်မၤဟူးမၤဂဲၤအသးအါထီၣ်န့ၣ်လီၤ. </a:t>
            </a:r>
            <a:endParaRPr lang="my-MM" strike="sngStrike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77C20-703B-AD69-D674-9B019E1F8B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369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78EB22-CA29-96C5-2206-4CE8406D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နီၢ်ခိအတၢ်ဟူးတၢ်ဂဲၤမ့ၢ်၀ဲ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တၢ်မၤဟူးမၤဂဲၤပမိၢ်ပှၢ်န့ၣ်လီၤ. 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24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နီၢ်ခိအတၢ်ဟူးတၢ်ဂဲၤမၤစၢၤဒီသဒၢနၤလၢတၢ်ဆူးတၢ်ဆါန့ၣ်လီၤ. </a:t>
            </a:r>
            <a:endParaRPr lang="my-MM" dirty="0">
              <a:highlight>
                <a:srgbClr val="FFFF00"/>
              </a:highlight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08052-ADB2-17D3-38AD-DAA611B08D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563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2957E8-AB0A-49F2-DF12-85D1814A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ဖဲနမ့ၢ်ဆ့ၣ်နီၤလၢ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တၢ်ဆၢကတီၢ်ယံာ်ယံာ်အခါ,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တၢ်အံၤတဂ့ၤ၀ဲဒၣ်လၢ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နမိၢ်ပှၢ်အဂီၢ်ဘၣ်.  </a:t>
            </a:r>
            <a:br>
              <a:rPr lang="my-MM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24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နကဘၣ်မၤဟူးဂဲၤနသးလီၤ.  </a:t>
            </a:r>
            <a:endParaRPr lang="my-MM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5B1E2-6BEB-8861-793C-6D3CAD24E0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034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D0F53F-E5D0-3F96-0F19-FF7A6237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မၤဟူးနမိၢ်ပှၢ်ဒ်သိးတၢ် </a:t>
            </a:r>
            <a:b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ကအိၣ်ဆူၣ်ဆူၣ်ဒီးချ့ချ့တက့ၢ်. </a:t>
            </a:r>
            <a:endParaRPr lang="my-MM" sz="4400" i="0" u="none" strike="noStrike" dirty="0">
              <a:highlight>
                <a:srgbClr val="000000">
                  <a:alpha val="0"/>
                </a:srgbClr>
              </a:highlight>
              <a:latin typeface="Myanmar Text" panose="020B0502040204020203" pitchFamily="34" charset="0"/>
              <a:ea typeface="Zawgyi-One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A77C3-76DC-FECD-50D3-8DB03BDF9F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706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DB1CAE-7734-CDDB-D642-602B76C8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25000"/>
              </a:lnSpc>
            </a:pPr>
            <a: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မၤဟူးဂဲၤသးလၢ</a:t>
            </a:r>
            <a:br>
              <a:rPr lang="my-MM" sz="3600" b="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ပတူၢ်ဘၣ်တၢ်အမုာ်</a:t>
            </a:r>
            <a:br>
              <a:rPr lang="my-MM" sz="360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i="0" u="none" strike="noStrike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ကသ့အဂီၢ် တက့ၢ်. </a:t>
            </a:r>
            <a:endParaRPr lang="my-MM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37E98-C737-D6C6-7F40-73E1E597AD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7371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5521</Words>
  <Application>Microsoft Office PowerPoint</Application>
  <PresentationFormat>Widescreen</PresentationFormat>
  <Paragraphs>161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Myanmar Text</vt:lpstr>
      <vt:lpstr>Office Theme</vt:lpstr>
      <vt:lpstr>မၤဟူးဂဲၤနသးအါထီၣ်. ဆ့ၣ်နီၤအိၣ်ကစုဒၣ်စှၤစှၤဖိ.</vt:lpstr>
      <vt:lpstr>PowerPoint Presentation</vt:lpstr>
      <vt:lpstr>ယမိၢ်ပှၢ် ယတၢ်အိၣ်ဆူၣ်အိၣ်ချ့  တၢ်အိၣ်ဆူၣ်အိၣ်ချ့ပီညါစုက၀ဲၤပီးလီ</vt:lpstr>
      <vt:lpstr>တဲသကိး...</vt:lpstr>
      <vt:lpstr>နနီၢ်ခိအံၤတၢ်တ့လီၤပာ်လီၤအီၤ လၢနကဘၣ်ဟူးဂဲၤန့ၣ်လီၤ.   ပှၤအါဒၣ်တၢ်တက့ၢ် လၢအီးစတြ့လယါ လိၣ်မၤဟူးမၤဂဲၤအသးအါထီၣ်န့ၣ်လီၤ. </vt:lpstr>
      <vt:lpstr>နီၢ်ခိအတၢ်ဟူးတၢ်ဂဲၤမ့ၢ်၀ဲ တၢ်မၤဟူးမၤဂဲၤပမိၢ်ပှၢ်န့ၣ်လီၤ.   နီၢ်ခိအတၢ်ဟူးတၢ်ဂဲၤမၤစၢၤဒီသဒၢနၤလၢတၢ်ဆူးတၢ်ဆါန့ၣ်လီၤ. </vt:lpstr>
      <vt:lpstr>ဖဲနမ့ၢ်ဆ့ၣ်နီၤလၢ တၢ်ဆၢကတီၢ်ယံာ်ယံာ်အခါ, တၢ်အံၤတဂ့ၤ၀ဲဒၣ်လၢ နမိၢ်ပှၢ်အဂီၢ်ဘၣ်.    နကဘၣ်မၤဟူးဂဲၤနသးလီၤ.  </vt:lpstr>
      <vt:lpstr>မၤဟူးနမိၢ်ပှၢ်ဒ်သိးတၢ်  ကအိၣ်ဆူၣ်ဆူၣ်ဒီးချ့ချ့တက့ၢ်. </vt:lpstr>
      <vt:lpstr>မၤဟူးဂဲၤသးလၢ ပတူၢ်ဘၣ်တၢ်အမုာ် ကသ့အဂီၢ် တက့ၢ်. </vt:lpstr>
      <vt:lpstr>ကိးနံၤဒဲးန့ၣ်, မၤဘၣ်နီၢ်ခိအတၢ်ဟူးတၢ်ဂဲၤ ၃၀မံးနံးမ့တမ့ၢ်အါန့ၢ်အန့ၣ် တက့ၢ်.    မၤလီၤတံၢ်လၢနဟံၣ်ဖိဃီဖိကမၤအီၤစ့ၢ်ကီးတက့ၢ်.  </vt:lpstr>
      <vt:lpstr>လၢဟံၣ်လၢဃီအပူၤ မၤဟူးမၤဂဲၤနသးအါထီၣ်တက့ၢ်. </vt:lpstr>
      <vt:lpstr>မၤဟူးမၤဂဲၤနသးအါထီၣ်  လၢတၢ်မၤအပူၤ တက့ၢ်.  </vt:lpstr>
      <vt:lpstr>ဟူးဂဲၤအါထီၣ်ခီဖျိတၢ်မၤဟူးမၤဂဲၤနသးဒီးတၢ်လိာ်ခိၣ်လိာ်ကွဲတဖၣ်တက့ၢ်  ကွၢ်ဃုန့ၢ် တၢ်တမံၤလၢနသးမုာ်မၤအီၤ ဒီးသံကွၢ်ဘၣ်နသကိးလၢအကပာ်ဖှိၣ်ထီၣ်ဃုာ်အသးဒီးနၤတက့ၢ်.  </vt:lpstr>
      <vt:lpstr>ညီ၀ဲဒၣ်လၢတၢ်ကမၤဟူးဂဲၤ သးအါထီၣ်န့ၣ်လီၤ.    စးထီၣ်ဃုၥ်ဒီးတၢ်ဆီတလဲလၢအဆံးဆံးဖိတက့ၢ်. </vt:lpstr>
      <vt:lpstr>မ့ၢ်နမၤဟူးဂဲၤနသးလၢကိးနံၤဒဲးအဂီၢ်ကသ့လၢ ကျဲဒ်လဲၣ်. </vt:lpstr>
      <vt:lpstr>သ့ၣ်နီၣ်ထီၣ်တက့ၢ်...</vt:lpstr>
      <vt:lpstr>လီၢ်က၀ီၤတၢ်ရဲၣ်တၢ်ကျဲၤဒီးတၢ်မၤစၢၤအတၢ်ဖံးတၢ်မၤတဖၣ်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2024-08-21T01:45:38Z</dcterms:created>
  <dcterms:modified xsi:type="dcterms:W3CDTF">2024-09-30T06:01:13Z</dcterms:modified>
</cp:coreProperties>
</file>