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255" autoAdjust="0"/>
  </p:normalViewPr>
  <p:slideViewPr>
    <p:cSldViewPr snapToGrid="0">
      <p:cViewPr varScale="1">
        <p:scale>
          <a:sx n="135" d="100"/>
          <a:sy n="135" d="100"/>
        </p:scale>
        <p:origin x="1254" y="11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01E94-B60D-443F-9A39-7F11A234DD6B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0F2D9-4D9C-45C5-BA84-85C9F1A595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1635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 rtl="0">
              <a:defRPr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ེ་རིང་ང་ཚོས་ལུས་ཀྱི་འགུལ་སྐྱོད་ལ་བརྟེན་ནས་འཕྲོད་བསྟེན་ཡར་རྒྱས་གཏོང་ཐབས་ཀྱི་སྐོར་སྐད་ཆ་བཤད་ཀྱི་ཡིན། ང་ཚོས་གཤམ་གསལ་གྱི་དོན་གནད་རྣམས་གླེང་གི་ཡིན། </a:t>
            </a:r>
          </a:p>
          <a:p>
            <a:pPr marL="120032" indent="-120032" defTabSz="932026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ལུས་ཀྱི་འགུལ་སྐྱོད་ཅེས་པའི་གོ་དོན་ག་རེ་ཡིན་པ།</a:t>
            </a:r>
          </a:p>
          <a:p>
            <a:pPr marL="120032" indent="-120032" defTabSz="932026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ག་རེ་བྱས་ནས་ལུས་ཀྱི་འགུལ་སྐྱོད་གལ་ཆེན་པོ་ཡིན་པ། </a:t>
            </a:r>
          </a:p>
          <a:p>
            <a:pPr marL="120032" indent="-120032" defTabSz="932026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ལུས་ཀྱི་འགུལ་སྐྱོད་ག་ཚོད་ཙམ་བྱེད་དགོས་པ།</a:t>
            </a:r>
          </a:p>
          <a:p>
            <a:pPr marL="120032" indent="-120032" defTabSz="932026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ལུས་ཀྱི་འགུལ་སྐྱོད་བྱེད་ཚད་གང་འདྲ་བྱས་ནས་སྤར་དགོས་པ། </a:t>
            </a:r>
          </a:p>
          <a:p>
            <a:pPr marL="120032" indent="-120032" defTabSz="932026">
              <a:buFont typeface="Arial" panose="020B0604020202020204" pitchFamily="34" charset="0"/>
              <a:buChar char="•"/>
              <a:defRPr/>
            </a:pPr>
            <a:endParaRPr lang="en-AU" b="0" dirty="0"/>
          </a:p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དེ་རིང་འདིའི་སྐོར་ག་རེ་བྱས་ནས་བཤད་ཀྱི་ཡོད་རེད་ཟེར་ན།</a:t>
            </a:r>
          </a:p>
          <a:p>
            <a:pPr marL="120032" indent="-120032" defTabSz="64017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ཨོ་སི་ཊོ་ལི་ཡའི་ནང་། མི་མང་ཆེ་བ་རྐུབ་བཙུགས་ནས་་སྡོད་ཡུན་རིང་དྲགས་ཏེ། ལུས་སྦྱོང་ངམ་ལུས་ཀྱི་འགུལ་སྐྱོད་ལྡང་ངེས་ཡོང་གི་མེད།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རྒྱུན་དུ་ལུས་པོ་འགུལ་སྐྱོད་བྱས་ན། ལུས་སེམས་གཉིས་ཀའི་འཕྲོད་བསྟེན་ཚུད་པའི་འཚོ་བའི་སྤུས་ཚད་ཡར་རྒྱས་གཏོང་ཐུབ།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བུ་ལས་བུད་མེད་ཚོ་ལུས་ཀྱི་འགུལ་སྐྱོད་ཉུང་བ་བྱེད་ཀྱི་ཡོད།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ཐ་ན་འགྱུར་བ་ཆུང་ཆུང་ཞིག་གིས། ཁྱད་པར་ཆེན་པོ་བཟོ་ཐུབ།  </a:t>
            </a:r>
          </a:p>
          <a:p>
            <a:endParaRPr lang="en-AU" dirty="0"/>
          </a:p>
          <a:p>
            <a:pPr rtl="0"/>
            <a:r>
              <a:rPr lang="bo-CN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མཐུན་སྦྱོར་བས་ཐུགས་སྣང་དགོས་པ།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ཚོགས་ཐེངས་འདི་ལུས་ཀྱི་འགུལ་སྐྱོད་ཀྱི་འཕྲོད་བསྟེན་དགེ་མཚན་སྐོར་ལ་དམིགས་རྒྱུ་ཡིན། ཚོགས་ཐེངས་འདིར། འོས་སྦྱོར་བྱས་པའི་ལུས་རྩལ་བྱེད་སྒོའི་ལམ་སྟོན་ལྟར། ཉིན་ལྟར་ལུས་རྩལ་བྱེད་སྒོ་སྔར་བས་མང་བ་བྱེད་འཇུག་པ་ཚུད་པའི་ཐབས་ཇུས་ལ་གྲོས་སྡུར་བྱས་ཏེ། བུད་མེད་ཚོས་རང་ཉིད་དགའ་མོས་ཡོད་པའི་བྱེད་སྒོ་འཚོལ་རྒྱུར་སེམས་ཤུགས་སྤར་རྒྱུ།  </a:t>
            </a:r>
          </a:p>
          <a:p>
            <a:pPr defTabSz="640171">
              <a:defRPr/>
            </a:pPr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0F2D9-4D9C-45C5-BA84-85C9F1A5955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002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 rtl="0">
              <a:defRPr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རང་ཁྱིམ་དུ་འགུལ་སྐྱོད་མང་ཙམ་ཇི་ལྟར་བྱེད་ཐུབ་བམ།</a:t>
            </a:r>
            <a:endParaRPr lang="en-AU" sz="1200" dirty="0"/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རང་ཁྱིམ་དུ་འགུལ་སྐྱོད་མང་ཙམ་བྱེད་ཐབས་ཧ་ཅང་མང་པོ་ཡོད། དཔེར་ན:</a:t>
            </a:r>
          </a:p>
          <a:p>
            <a:pPr marL="174755" indent="-174755" defTabSz="932026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རང་གི་ཕྲུ་གུ་དང་མཉམ་དུ་འགུལ་སྐྱོད་བྱེད་པ། ནང་མི་དང་ལྷན་འཛོམས་ཀྱི་དུས་ཚོད་དེ། ལྷན་དུ་འགུལ་སྐྱོད་མང་ཙམ་དང་། རྩེད་འཇོ་མང་ཙམ། དགའ་སྤྲོ་མང་ཙམ་ཡོང་བའི་གོ་སྐབས་སུ་བསྒྱུར་བ།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ལྡུམ་རའི་ནང་ལ་ལས་ཀ་བྱེད་པ།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ནིའུ་གསིང་ངམ་སྤང་རྩྭ་བྲེག་པ།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ཞལ་བ་གཙང་མ་བཟོ་བ།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སྒེའུ་ཁུང་གཙང་མ་བཟོ་བ།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རང་གི་སྣུམ་འཁོར་འཁྲུད་པ།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ཁྱི་ཕྱི་ལ་འཆམ་འཆམ་ལ་འཁྲིད་པ།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བརྙན་འཕྲིན་འཕྲིན་ལམ་བརྗེ་ཆེད་ཡར་ལངས་པ།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ཉོ་ཆ་རྒྱག་ས་ནས་གོམ་པ་ཐག་རིང་ཙམ་རྒྱག་ཆེད། སྣུམ་འཁོར་ཐག་རིང་ཙམ་ལ་འཇོག་པ།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0F2D9-4D9C-45C5-BA84-85C9F1A59554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692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 rtl="0">
              <a:defRPr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ལས་ཀ་བྱེད་སར་འགུལ་སྐྱོད་མང་ཙམ་ཇི་ལྟར་བྱེད་ཐུབ་བམ།</a:t>
            </a:r>
            <a:endParaRPr lang="en-AU" sz="1200" dirty="0"/>
          </a:p>
          <a:p>
            <a:pPr defTabSz="932026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ལས་ཀ་བྱེད་སར་འགུལ་སྐྱོད་མང་ཙམ་བྱེད་ཐབས་ཧ་ཅང་མང་པོ་ཡོད། དཔེར་ན</a:t>
            </a:r>
          </a:p>
          <a:p>
            <a:pPr marL="233007" indent="-23300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ལས་ཀར་སྣུམ་འཁོར་བཏང་སྟེ་འགྲོ་བའི་ཚབ་ཏུ། གོམ་པ་རྒྱག་པའམ། རྐང་འཁོར་བཞོན་པ། ཡང་ན་སྤྱི་པའི་འགྲིམས་འགྲུལ་བཀོལ་བ། </a:t>
            </a:r>
          </a:p>
          <a:p>
            <a:pPr marL="233007" indent="-23300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གློག་སྐས་ཀྱི་ཚབ་ཏུ་སྐས་འཛེགས་འཛེགས་ནས་འགྲོ་བ། </a:t>
            </a:r>
          </a:p>
          <a:p>
            <a:pPr marL="233007" indent="-23300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འགྲུལ་འཁོར་རམ། མེ་འཁོར་ཀྱི་བབ</a:t>
            </a:r>
            <a:r>
              <a:rPr lang="bo-CN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་ཚུགས་གཅིག་གཉིས་ཀྱི་གོང་དུ་བབས་པའམ། ལས་ཀ་བྱེད་ས་ནས་ཐག་རིང་ཙམ་གྱི་སར་སྣུམ་འཁོར་འཇོག་པ། </a:t>
            </a:r>
          </a:p>
          <a:p>
            <a:pPr marL="233007" indent="-23300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ྐུབ་བཙུགས་ཏེ་ཚོགས་འདུ་འཚོག་པའི་ཚབ་ཏུ་འགྲོ་ཞོར་དུ་གྲོས་སྡུར་བྱེད་པའི་ཚོགས་འདུ་འཚོག་རྒྱུའི་གྲོས་འགོ་འདོན་པ།</a:t>
            </a:r>
          </a:p>
          <a:p>
            <a:pPr marL="233007" indent="-23300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ཁ་པར་ནང་སྐད་ཆ་ཤོད་རིང་ཕར་ཚུར་འགྲོ་བ།</a:t>
            </a:r>
          </a:p>
          <a:p>
            <a:pPr marL="233007" indent="-23300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གལ་ཏེ་ཐུབ་ན། ལན་སྐྱེལ་དུས་གློག་འཕྲིན་ནམ་ཁ་པར་མ་བཏང་བར་དངོས་སུ་ངོ་བསྐྱོད་བྱེད་པ།</a:t>
            </a:r>
          </a:p>
          <a:p>
            <a:pPr marL="233007" indent="-23300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ཉིན་གུང་ཁ་ལག་གི་སྐབས་སུ་ཕྱི་ལོགས་སུ་གོམ་བགྲོད་ལ་རོལ་བ།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0F2D9-4D9C-45C5-BA84-85C9F1A59554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6471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 rtl="0">
              <a:defRPr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ངས་ཇི་ལྟར་མང་ཙམ་བྱེད་ཐུབ།</a:t>
            </a:r>
          </a:p>
          <a:p>
            <a:pPr defTabSz="932026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ཁྱེད་ཀྱིས་ལུས་སྦྱོང་དང་ལུས་རྩལ་ལ་བརྟེན་ནས་འགུལ་སྐྱོད་མང་ཙམ་བྱེད་ཐུབ།</a:t>
            </a:r>
          </a:p>
          <a:p>
            <a:pPr defTabSz="932026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ཨོ་སི་ཊོ་ལི་ཡའི་ནང་། ཁྱེད་རང་གིས་དགའ་འདེམས་བྱས་ཆོག་པའི་ལུས་རྩལ་དང་བྱེད་སྒོ་འདྲ་མིན་མང་པོ་ཡོད། དཔེར་ན། ཆུ་རྐྱལ་དང་། ཞབས་བྲོ། བྱ་སྒྲོ་པོ་ལོ། ཡོ་ག དྲག་རྩལ། ལུས་སྦྱོང་ཁང་དུ་འཛུལ་བ། གོམ་བགྲོད་སྤྲོ་ཚོགས་ནང་ཞུགས་པ། ཡང་ན་རུ་ཁག་གི་ལུས་རྩལ་དཔེར་ན། སིལ་པོལ་དང། ལག་རྩེད་པོ་ལོ་ དབྱུག་རྩེད་པོ་ལོ། རྐང་རྩེད་པོ་ལོ་ལྟ་བུ་རྩེ་བ། </a:t>
            </a:r>
          </a:p>
          <a:p>
            <a:pPr defTabSz="932026">
              <a:defRPr/>
            </a:pPr>
            <a:endParaRPr lang="en-AU" sz="1200" dirty="0"/>
          </a:p>
          <a:p>
            <a:pPr defTabSz="932026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བྱེད་སྒོ་འདྲ་མིན་ནང་ཚོད་ཞུགས་བྱས་ཏེ། རང་ཉིད་དགའ་བའི་བྱེད་སྒོ་འཚོལ་བ་དང་འབྲེལ་གྲོགས་པོ་ཚོར་མཉམ་ཞུགས་ཡོང་བར་སྐུལ་མ་བྱོས།</a:t>
            </a:r>
            <a:endParaRPr lang="en-AU" sz="1200" b="1" dirty="0"/>
          </a:p>
          <a:p>
            <a:pPr defTabSz="932026"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0F2D9-4D9C-45C5-BA84-85C9F1A59554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3309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ད་ལྟའི་ཆར་ཁྱེད་རང་གིས་ལུས་ཀྱི་བྱེད་སྒོ་གང་ཡང་བྱེད་ཀྱི་མེད་ན། ཁྱེད་རང་ལོ་རྒན་ལོད་ག་ཚོད་ཡིན་མིན་ལ་མ་ལྟོས་པར། </a:t>
            </a: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འགོ་འཛུགས་བྱེད་རྒྱུ་ལས་སླ་པོ་རེད།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ཁྱེད་རང་གིས་</a:t>
            </a: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འགོ་ག་ལེར་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བཙུགས་ཏེ། གཟའ་འཁོར་རེ་རེ་བཞིན་དུ་རང་གིས་བྱེད་པའི་ལུས་ཀྱི་བྱེད་སྒོ་མང་དུ་བཏང་ཆོག་གི་རེད། </a:t>
            </a:r>
          </a:p>
          <a:p>
            <a:endParaRPr lang="en-AU" sz="1200" dirty="0"/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ཁྱེད་རང་གིས་ཇི་ཙམ་གྱིས་མང་བ་འགུལ་ན། དེ་ཙམ་གྱིས་བདེ་ཐང་ཅན་དུ་འགྱུར་གྱི་རེད། 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གལ་སྲིད་ཁྱེད་རང་ལོ་ ༦༥ འམ། དེ་ལས་རྒན་པ་ཡིན་ན། འགུལ་སྐྱོད་བྱེད་རྒྱུ་དེ་བས་ཀྱང་དམིགས་བསལ་གྱིས་གལ་ཆེན་པོ་རེད། </a:t>
            </a:r>
            <a:endParaRPr lang="en-AU" sz="1200" b="1" dirty="0"/>
          </a:p>
          <a:p>
            <a:endParaRPr lang="en-AU" sz="1200" dirty="0"/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གལ་སྲིད་ཁྱེད་རང་ལུས་ཀྱི་བྱེད་སྒོ་དེར་དེ་སྔོན་ཞུགས་མྱོང་མེད་པའམ། འཕྲོད་བསྟེན་གྱི་དཀའ་ངལ་ཡོད་པ། ཡང་ན་འགུལ་སྐྱོད་མང་ཙམ་བྱས་ན་བདེ་འཇགས་ཡིན་མིན་ཧ་མ་གོ་ན། ཐོག་མར་རང་གི་སྨན་པར་རང་དང་འཚམས་ཤོས་ཀྱི་བྱེད་སྒོ་ག་རེ་ཡིན་མིན་སྐོར་སྐད་ཆ་དྲིས།</a:t>
            </a:r>
          </a:p>
          <a:p>
            <a:pPr defTabSz="932026">
              <a:defRPr/>
            </a:pPr>
            <a:endParaRPr lang="en-AU" sz="1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0F2D9-4D9C-45C5-BA84-85C9F1A59554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9347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ཚོགས་ཆུང་ནང་གྲོས་སྡུར།</a:t>
            </a:r>
          </a:p>
          <a:p>
            <a:endParaRPr lang="en-AU" sz="1200" dirty="0"/>
          </a:p>
          <a:p>
            <a:pPr defTabSz="932026" rtl="0">
              <a:defRPr/>
            </a:pPr>
            <a:r>
              <a:rPr lang="bo-CN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མཐུན་སྦྱོར་བས་ཐུགས་སྣང་དགོས་པ།</a:t>
            </a:r>
            <a:r>
              <a:rPr lang="bo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ཚོགས་བཅར་བ་ཚོར། ཉིན་རྒྱུན་ལུས་ཀྱི་བྱེད་སྒོ་མང་ཙམ་ཇི་ལྟར་རྩོམ་ཐུབ་མིན་སྐོར་གྲོས་བསྡུར་བྱེད་དུ་འཇུག་པའི་ལམ་ནས་ཚོགས་ཐེངས་འདི་མཇུག་བསྡོམས་བྱོས།</a:t>
            </a:r>
          </a:p>
          <a:p>
            <a:endParaRPr lang="en-AU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0F2D9-4D9C-45C5-BA84-85C9F1A59554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8585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 rtl="0">
              <a:defRPr/>
            </a:pPr>
            <a:r>
              <a:rPr lang="bo-CN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མཐུན་སྦྱོར་བས་ཐུགས་སྣང་དགོས་པ།</a:t>
            </a:r>
            <a:r>
              <a:rPr lang="bo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ས་གནས་ཀྱི་ཞབས་ཞུའི་གདམ་ཀ་དང་། ལས་རིམ། མཐུན་རྐྱེན་སོགས་ཀྱི་སྐོར་མཁོ་སྤྲོད་གནང་།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0F2D9-4D9C-45C5-BA84-85C9F1A59554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980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0F2D9-4D9C-45C5-BA84-85C9F1A5955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4365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1019"/>
              </a:spcBef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ཚོགས་ཆུང་ནང་། བུད་མེད་ཚོ་ད་ལྟ་ལུས་ཀྱི་འགུལ་སྐྱོད་དང་། ལུས་རྩལ་ག་རེ་རྩེ་གི་ཡོད་མེད་གྲོས་སྡུར་བྱེད་པ་ནས་ཚོགས་ཐེངས་འགོ་ཚུགས། ད་ལྟ་བྱེད་བཞིན་པ་དེ་ཚོ། ཁོང་ཚོའི་རང་ཡུལ་དུ་བྱེད་པ་དང་མ་འདྲ་བ་ཡིན་ནམ། </a:t>
            </a:r>
          </a:p>
          <a:p>
            <a:pPr>
              <a:spcBef>
                <a:spcPts val="1019"/>
              </a:spcBef>
            </a:pPr>
            <a:endParaRPr lang="en-AU" sz="1200" b="1" dirty="0"/>
          </a:p>
          <a:p>
            <a:pPr rtl="0">
              <a:spcBef>
                <a:spcPts val="1019"/>
              </a:spcBef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བསམ་གཞིགས་བྱ་དགོས་པའི་དྲི་བ་ཁག་གཤམ་གསལ།*: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ཁྱེད་རང་གི་ལུང་པའམ་རིག་གཞུང་ནང་། མི་ཚོས་ཉིན་ལྟར་འགུལ་སྐྱོད་ཇི་ལྟར་བྱེད་ཀྱི་རེད། དཔེར་ན། གོམ་པ་མང་པོ་རྒྱག་པ། རྒྱུག་ཤར་གློད་པ། ཚོང་ཁང་ནས་ཟས་རིགས་འཁྱེར་བ། ཞབས་བྲོ་འཁྲབ་་པ་ལྟ་བུ།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ཁྱེད་རང་ཨོ་སི་ཊོ་ལི་ཡ་ལས། རང་ཡུལ་དུ་ལུས་ཀྱི་རྩོལ་བ་ཤུགས་ཆེ་བ་བྱེད་ཀྱི་ཡོད་དམ།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ཉིན་ལྟར་རང་གི་ལུས་པོ་འགུལ་སྐྱོད་བྱེད་དགོས་པ་དེ་འཕྲོད་བསྟེན་ལ་ཧ་ཅང་གལ་ཆེན་པོ་ཡིན་པ་ཁྱེད་རང་གིས་ཤེས་ཀྱི་ཡོད་དམ།</a:t>
            </a:r>
          </a:p>
          <a:p>
            <a:pPr marL="174755" indent="-174755" rtl="0">
              <a:buClr>
                <a:srgbClr val="159690"/>
              </a:buClr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ཁྱེད་རང་གིས་ལུས་རྩལ་ལམ་ལུས་སྦྱོང་གི་རིགས་བྱེད་ཀྱི་ཡོད་དམ། དེ་རང་ཡུལ་དུ་བྱས་པ་དང་ཁྱད་པར་ཡོད་རེད་དམ།</a:t>
            </a:r>
          </a:p>
          <a:p>
            <a:endParaRPr lang="en-AU" sz="1200" dirty="0"/>
          </a:p>
          <a:p>
            <a:pPr rtl="0"/>
            <a:r>
              <a:rPr lang="bo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*</a:t>
            </a:r>
            <a:r>
              <a:rPr lang="bo-CN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མཐུན་སྦྱོར་བས་ཐུགས་སྣང་དགོས་པ།</a:t>
            </a:r>
            <a:r>
              <a:rPr lang="bo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གྲོས་སྡུར་མདོར་བསྡུས་ཤིག་འགོ་འཛུགས་ཆེད་དྲི་བ་ཁ་ཤས་འདོམས།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0F2D9-4D9C-45C5-BA84-85C9F1A5955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399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 rtl="0">
              <a:defRPr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ཁྱེད་རང་གི་ལུས་པོ་ནི། རྒྱུག་པ་དང་། མཆོངས་པ། རྐྱོང་བ། འགུལ་བ་བཅས་བྱེད་པའི་རྣམ་པར་བྱུས་འགོད་བྱས་པ་རེད། ཉིན་ལྟར་ཁྱེད་རང་གི་ལུས་པོ་འགུལ་སྐྱོད་བྱེད་རྒྱུ་ནི་རང་གི་འཕྲོད་བསྟེན་ལ་ཧ་ཅང་གལ་ཆེན་པོ་རེད།</a:t>
            </a:r>
          </a:p>
          <a:p>
            <a:pPr defTabSz="932026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ཡིན་ན་ཡང་། </a:t>
            </a:r>
          </a:p>
          <a:p>
            <a:pPr marL="174755" indent="-174755" defTabSz="932026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ཨོ་སི་ཊོ་ལི་ཡའི་མི་རྒན་པའི་མི་འབོར་གྱི་ཕྱེད་ཀ་ལྷག་དང་། </a:t>
            </a:r>
          </a:p>
          <a:p>
            <a:pPr marL="174755" indent="-174755" defTabSz="932026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ཕྲུ་གུ་ ༥ ཡི་ནང་ནས་ ༤ ཡིས། </a:t>
            </a:r>
          </a:p>
          <a:p>
            <a:pPr defTabSz="932026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འགུལ་སྐྱོད་ལྡང་ངེས་བྱེད་ཀྱི་མེད།</a:t>
            </a:r>
          </a:p>
          <a:p>
            <a:pPr defTabSz="932026">
              <a:defRPr/>
            </a:pPr>
            <a:endParaRPr lang="en-AU" sz="1200" dirty="0"/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བུ་ལས་བུད་མེད་ཚོ་འགུལ་སྐྱོད་ཉུང་བ་རེད།</a:t>
            </a:r>
            <a:endParaRPr lang="en-AU" sz="1200" b="1" dirty="0"/>
          </a:p>
          <a:p>
            <a:endParaRPr lang="en-AU" sz="1200" b="1" dirty="0"/>
          </a:p>
          <a:p>
            <a:pPr defTabSz="932026" rtl="0">
              <a:defRPr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ཨོ་སི་ཊོ་ལི་ཡའི་ནང་གི་མི་ཚོས། དུས་ཚོད་མང་ཆེ་བ་རྐུབ་བཙུགས་ནས་སྡོད་པའམ་ཉལ་སྡོད་ཀྱི་ཡོད་རེད།</a:t>
            </a:r>
          </a:p>
          <a:p>
            <a:pPr defTabSz="932026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དཔེ་མཚོན་ཁོངས་གཤམ་གསལ་རྣམས་ཚུད། </a:t>
            </a:r>
          </a:p>
          <a:p>
            <a:pPr marL="174755" indent="-174755" rtl="0" fontAlgn="t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ཉལ་བའམ་རྐུབ་བཙུགས་ཏེ་བརྙན་འཕྲིན་ལྟ་བའམ་གློག་རྡུལ་རྩེད་མོ་རྩེ་བ།</a:t>
            </a:r>
          </a:p>
          <a:p>
            <a:pPr marL="174755" indent="-174755" rtl="0" fontAlgn="t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སྣུམ་འཁོར་གཏོང་བའམ་སྤྱི་པའི་འགྲིམས་འགྲུལ་ནང་འགྲོ་བ། </a:t>
            </a:r>
          </a:p>
          <a:p>
            <a:pPr marL="174755" indent="-174755" rtl="0" fontAlgn="t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ཉལ་བའམ་རྐུབ་བཙུགས་ཏེ་ཡི་གེ་འབྲི་བའམ་ཀློག་པ། ཡང་ན། ཅོག་ཙེའམ་</a:t>
            </a:r>
            <a:r>
              <a:rPr lang="bo-CN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གློག་ཀླད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་མདུན་དུ་ལས་ཀ་བྱེད་པ།</a:t>
            </a:r>
          </a:p>
          <a:p>
            <a:pPr marL="174755" indent="-174755" rtl="0" fontAlgn="t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གྲོགས་མོའམ་ནང་མིའི་མཉམ་དུ་ཁ་ལག་བཟའ་བའམ་</a:t>
            </a:r>
            <a:r>
              <a:rPr lang="bo-CN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འཚིག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་ཇ་འཐུང་བ།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0F2D9-4D9C-45C5-BA84-85C9F1A5955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971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ལུས་ཀྱི་འགུལ་སྐྱོད་ཟེར་ན་ག་རེ་རེད། 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རང་གི་ལུས་པོ་འགུལ་བ་ལ་ལུས་ཀྱི་འགུལ་སྐྱོད་ཟེར་བས། དེ་ལ་བརྟེན་ནས་: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ཁྱེད་ཀྱིས་དབུགས་རྔུབ་གཏོང་མྱུར་བ་བྱེད་པ་དང་།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ཁྱེད་ཀྱི་སྙིང་འཕར་ལྡིང་མགྱོགས་པ་བྱེད་པ་རེད།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འདིའི་རིགས་ཁྱེད་ཀྱིས་ལུས་སྦྱོང་ཁང་དུ་སྦྱོང་བརྡར་བྱེད་པའམ། ལུས་རྩལ་བརྩེས་ཏེ་བྱེད་ཐུབ། དེ་མིན་ཁང་པ་གཙང་མ་བཟོའམ། གློག་སྐས་ནང་མ་སོང་བར་སྐས་འཛེགས་འཛེགས་ཏེ་འགྲོ་བ་ལྟ་བུའི་ཉིན་རེའི་བྱེད་སྒོར་བརྟེན་ནས་ཀྱང་བྱེད་ཐུབ། </a:t>
            </a:r>
          </a:p>
          <a:p>
            <a:pPr defTabSz="932026">
              <a:defRPr/>
            </a:pPr>
            <a:endParaRPr lang="en-AU" sz="1200" dirty="0"/>
          </a:p>
          <a:p>
            <a:pPr defTabSz="932026" rtl="0">
              <a:defRPr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གལ་སྲིད་ངས་འགུལ་སྐྱོད་ལྡང་ངེས་མ་བྱས་ན་ག་རེ་ཡོང་གི་རེད།</a:t>
            </a:r>
          </a:p>
          <a:p>
            <a:pPr defTabSz="932026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གལ་སྲིད་ཁྱེད་ཀྱིས་འགུལ་སྐྱོད་ལྡང་ངེས་མ་བྱས་ན། ཁྱེད་ལ་ནད་ཕོག་སྲིད་པ་རེད། དུས་ཚོད་རིམ་གྱིས་སོང་བ་དང་ཁྱེད་ལ་གཤམ་གསལ་རྣམས་ཡོང་ཉེན་ཡོད། </a:t>
            </a:r>
          </a:p>
          <a:p>
            <a:pPr marL="174755" indent="-174755" defTabSz="932026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ཤ་རྒྱགས་དྲགས་པ། (ལྗིད་ཚད་རྦད་དེ་མང་དྲགས་པ)</a:t>
            </a:r>
          </a:p>
          <a:p>
            <a:pPr marL="174755" indent="-174755" defTabSz="932026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ཁྲག་ཤེད།</a:t>
            </a:r>
          </a:p>
          <a:p>
            <a:pPr marL="174755" indent="-174755" defTabSz="932026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གཅིན་སྙིའི་ནད།</a:t>
            </a:r>
          </a:p>
          <a:p>
            <a:pPr marL="174755" indent="-174755" defTabSz="932026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སྟོད་ན་བ།</a:t>
            </a:r>
          </a:p>
          <a:p>
            <a:pPr marL="174755" indent="-174755" defTabSz="932026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འབྲས་ནད།</a:t>
            </a:r>
          </a:p>
          <a:p>
            <a:pPr marL="174755" indent="-174755" defTabSz="932026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སྙིང་གི་ནད། </a:t>
            </a:r>
          </a:p>
          <a:p>
            <a:pPr marL="174755" indent="-174755" defTabSz="932026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ཡིད་མུག </a:t>
            </a:r>
          </a:p>
          <a:p>
            <a:pPr defTabSz="932026">
              <a:defRPr/>
            </a:pPr>
            <a:endParaRPr lang="en-AU" sz="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0F2D9-4D9C-45C5-BA84-85C9F1A5955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0557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 rtl="0">
              <a:defRPr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ཉིན་མོ་རྐུབ་བཙུགས་ནས་སྡོད་ཚད་ཉུང་དུ་ཇི་ལྟར་གཏང་དགོས་སམ།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རྒྱུན་རིང་པོ་སྡོད་པའི་དུས་ཡུན་དེར་བར་མཚམས་གང་མང་མང་འཇོག་དགོས། སྐར་མ་ ༢༠-༣༠ རེའི་མཚམས་ལ། ཡར་ལངས་ཏེ་སྐར་མ་ཁ་ཤས་རིང་རྐྱོང་ཤད་བྱེད་པ་དང་འགུལ་སྐྱོད་བྱོས།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གལ་སྲིད་ཁྱེད་རང་བརྙན་འཕྲིན་ནམ་</a:t>
            </a:r>
            <a:r>
              <a:rPr lang="bo-CN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གློག་ཀླད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་མདུན་ལ་དུས་ཚོད་མང་པོ་གཏོང་གི་ཡོད་ན། ཡང་ཡང་ཡར་ལངས་ཏེ་འགུལ་སྐྱོད་བྱོས། 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དུས་ཚོད་ཇི་ཙམ་ཐུང་མིན་ལ་མ་ལྟོས་པར། འགུལ་སྐྱོད་བྱ་རྒྱུའི་གོ་སྐབས་ཚང་མ་དམ་འཛིན་བྱོས།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0F2D9-4D9C-45C5-BA84-85C9F1A5955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5454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ལུས་པོའི་འགུལ་སྐྱོད་དེ་འཕྲོད་བསྟེན་ལ་ཕན་པོ་ཡོད་དོན་ག་རེ་རེད།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ལུས་པོར་འགུལ་སྐྱོད་མང་པོ་དང་། ཉིན་ལྟར་རྐུབ་བཙུགས་ནས་སྡོད་པའི་དུས་ཡུན་ཉུང་དུ་གཏོང་རྒྱུ་ནི་ཁྱེད་ཀྱི་འཕྲོད་བསྟེན་ལ་ཧ་ཅང་གལ་ཆེན་པོ་ཆགས་ཡོད། 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ལུས་པོ་འགུལ་སྐྱོད་མང་པོ་བྱས་པར་བརྟེན་ནས་: 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སྙིང་གི་ནད་དང་གྲིབ་སྐྱོན་ཕོག་ཉེན་ཆུང་དུ་གཏོང་ཐུབ། 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འབྲས་ནད་ཀྱི་རིགས་ཁ་ཤས་ཕོག་ཚད་ཉུང་དུ་གཏོང་ཐུབ། 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ལུས་པོའི་ནང་གི་གནོད་པ་ཅན་གྱི་ཞག་ཚིའི་ཚད་གཞི་དམའ་རུ་གཏོང་ཐུབ། 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ཁྲག་ཤེད་དམའ་རུ་གཏོང་བར་ཕན། 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ཤ་གནད་དང་རུས་པ་སྲ་མཁྲེགས་བཟོ།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ལུས་ཀྱི་ཤུགས་དང་། དོ་སྙོམ། མཉེན་ཆ་བཅས་འཕེལ།</a:t>
            </a:r>
          </a:p>
          <a:p>
            <a:pPr marL="174755" indent="-174755" defTabSz="932026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ལུས་ཀྱི་ལྗིད་ཚད་བཅག་སྟེ་འཕྲོད་བསྟེན་དང་མཐུན་པའི་ལྗིད་ཚད་རྒྱུན་གནས་ཐུབ་པར་ཕན། 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0F2D9-4D9C-45C5-BA84-85C9F1A59554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8890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ལུས་པོའི་འགུལ་སྐྱོད་ལ་བརྟེན་ནས་ཚོར་སྣང་སྐྱིད་པོ་ཇི་ལྟར་ཡོང་གི་རེད།</a:t>
            </a:r>
            <a:endParaRPr lang="en-AU" sz="1200" dirty="0"/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ལུས་པོའི་འགུལ་སྐྱོད་ལ་བརྟེན་ནས་གཤམ་གསལ་རྣམས་ལ་ཕན་སྲིད། 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ལྷོད་ལྷོད་ཆགས་པ། 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འཚོ་བར་སྤྲོ་སྣང་།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སྐྱིད་ཚོར་བ།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གཉིད་ཡག་ག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ནུས་ཤུགས་སྔར་བས་ཆེ་བ་ཐོབ་པ།</a:t>
            </a:r>
          </a:p>
          <a:p>
            <a:pPr marL="174755" indent="-174755" defTabSz="932026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གྲོགས་པོ་བསྒྲིགས་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མི་གཞན་དང་ལྷན་དུ་དུས་ཚོད་གཏོང་བ།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0F2D9-4D9C-45C5-BA84-85C9F1A5955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7241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བདེ་ཐང་དུ་གནས་པར་ངས་ཉིན་ལྟར་ག་རེ་བྱེད་དགོས་སམ།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ཁྱེད་རང་གི་འཕྲོད་བསྟེན་ཡར་རྒྱས་གཏོང་བར། གཤམ་གསལ་རྣམས་བྱེད་དགོས</a:t>
            </a:r>
          </a:p>
          <a:p>
            <a:pPr marL="174755" indent="-174755" rtl="0" fontAlgn="t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ཉིན་ཕལ་མོ་ཆེར་རྩོལ་ཅག་བྱེད། ལྷ་རབ་བྱུང་ན་གཟའ་འཁོར་གཅིག་གི་ཉིན་ཚང་མ་ལ་བྱོས།</a:t>
            </a:r>
          </a:p>
          <a:p>
            <a:pPr marL="174755" indent="-174755" defTabSz="932026" rtl="0" fontAlgn="t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ཉིན་ལྟར་</a:t>
            </a: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ཉུང་མཐར་སྐར་མ་ ༣༠ རིང་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ལུས་ཀྱི་འགུལ་སྐྱོད་བྱོས། དཔེར་ན</a:t>
            </a:r>
          </a:p>
          <a:p>
            <a:pPr marL="640768" lvl="1" indent="-174755" defTabSz="932026" rtl="0" fontAlgn="t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གོམ་པ་མགྱོགས་པོ་སྤོ་བ་དང་། ཞབས་བྲོ་འཁྲབ་པ། དྲལ་རྩལ་ཐའི་ཆི་(tai chi)རྩེ་བ། </a:t>
            </a:r>
          </a:p>
          <a:p>
            <a:pPr marL="640768" lvl="1" indent="-174755" defTabSz="932026" rtl="0" fontAlgn="t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ཕྲུ་གུ་བླུག་སའི་འཁོར་སྒྲོམ་འབུད་རྒྱག་གཏོང་བའམ། རང་གི་ཕྲུ་གུ་དང་མཉམ་དུ་ཕྱི་ལོགས་ལ་རྩེད་མོ་རྩེ་བ།</a:t>
            </a:r>
          </a:p>
          <a:p>
            <a:pPr marL="640768" lvl="1" indent="-174755" defTabSz="932026" rtl="0" fontAlgn="t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ནང་ལས་དཔེར་ན། སྒེའུ་ཁུང་གཙང་མ་བཟོ་བའམ། ལོ་མ་འཕྱག་པ། </a:t>
            </a:r>
          </a:p>
          <a:p>
            <a:pPr defTabSz="932026" fontAlgn="t">
              <a:defRPr/>
            </a:pPr>
            <a:endParaRPr lang="en-AU" sz="1200" dirty="0"/>
          </a:p>
          <a:p>
            <a:pPr defTabSz="932026" rtl="0" fontAlgn="t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ཉིན་གང་གི་ལུས་ཀྱི་འགུལ་སྐྱོད་དུས་ཡུན་རྣམས། དུས་ཚོད་ཐུང་ཐུང་དུ་ཆ་བགོས་བྱས་ན་འགྲིག དཔེར་ན། སྐར་མ་ ༡༠ ཅན་གྱི་བྱེད་སྒོ་ཐེངས་གསུམ་བྱེད་པ་ལྟ་བུ།</a:t>
            </a:r>
          </a:p>
          <a:p>
            <a:pPr defTabSz="932026" rtl="0" fontAlgn="t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གཟའ་འཁོར་རེར་</a:t>
            </a: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ཉིན་ ༥ རིང་། ཉིན་རེར་དུས་ཐུང་སྐར་མ་ ༡༥ རིང་གོམ་པ་མགྱོགས་པོར་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སྤོས་ན། དེས་འཕྲོད་བསྟེན་ཡར་རྒྱས་སུ་འགྲོ་ཐུབ། </a:t>
            </a:r>
          </a:p>
          <a:p>
            <a:pPr fontAlgn="t"/>
            <a:endParaRPr lang="en-AU" sz="1200" dirty="0"/>
          </a:p>
          <a:p>
            <a:pPr rtl="0" fontAlgn="t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གཟའ་འཁོར་རེར་རྩོལ་བ་བྱེད་དགོས་པའི་བྱེད་སྒོ་ཁ་ཤས་རྩོམ་དགོས། དཔེར་ན</a:t>
            </a:r>
          </a:p>
          <a:p>
            <a:pPr marL="183568" lvl="0" indent="-174755" rtl="0" fontAlgn="t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རྒྱུག་ཤར་གློད་པ་དང་། དབུགས་སྦྱོང་བྱེད་པ། རྐང་འཁོར་མྱུར་དུ་གཏོང་བ། དེ་མིན་ཆེད་དུ་གོ་སྒྲིག་བྱས་པའི་ལུས་རྩལ་གྱི་རིགས་མང་པོ་རྩེ་བ།</a:t>
            </a:r>
          </a:p>
          <a:p>
            <a:pPr marL="183568" lvl="0" indent="-174755" rtl="0" fontAlgn="t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ཡར་འདེགས་པ་དང་། ཕར་ཚུར་དབོར་བ། ས་སོགས་འབྲུ་བའི་བྱེད་སྒོ་ཅན་གྱི་ནང་ལས་བྱེད་པ།</a:t>
            </a:r>
          </a:p>
          <a:p>
            <a:endParaRPr lang="en-AU" sz="1200" dirty="0"/>
          </a:p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དྲན་དགོས་པ་ཞིག་ལ། གང་ཡང་མ་བྱས་པར་སྡོད་པ་ལས། ལུས་ཀྱི་འགུལ་སྐྱོད་ཀྱི་རིགས་ག་རེ་ཡིན་རུང་བྱས་ན་དྲག་པ་ཡོད།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0F2D9-4D9C-45C5-BA84-85C9F1A5955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849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185E5-E555-EB18-6873-2C76B16E2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C78F7D-2B05-8D21-7154-1926F05C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34C7-73D3-41B5-813E-118660480710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2079C-CB66-F0BF-8796-C009EBC74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50BFCD-929D-0374-0A49-FCF0F325F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2EDE-8A57-4260-AD96-FED293993F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19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EFF560-7F5D-2FF1-7B11-764A9DEF5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268B0-20D1-0229-E3D0-F435F444A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2D7B2-3D52-B9DE-7828-5F695CC1A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AA34C7-73D3-41B5-813E-118660480710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527DA-3E21-2079-34E3-F1591BDA9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A68BF-63D0-21D5-06F2-74C4D3874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9A2EDE-8A57-4260-AD96-FED293993F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055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EC280B-EA6D-2B52-93F0-A5C538BAE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bo-CN" sz="4800" b="1">
                <a:highlight>
                  <a:srgbClr val="000000">
                    <a:alpha val="0"/>
                  </a:srgbClr>
                </a:highlight>
                <a:latin typeface="Noto Sans Tibetan" panose="020B0502040504020204" pitchFamily="34" charset="0"/>
                <a:cs typeface="Noto Sans Tibetan" panose="020B0502040504020204" pitchFamily="34" charset="0"/>
              </a:rPr>
              <a:t>འགུལ་སྐྱོད་མང་ཙམ།</a:t>
            </a:r>
            <a:r>
              <a:rPr lang="en-AU" sz="4800" b="1">
                <a:highlight>
                  <a:srgbClr val="000000">
                    <a:alpha val="0"/>
                  </a:srgbClr>
                </a:highlight>
                <a:latin typeface="Noto Sans Tibetan" panose="020B0502040504020204" pitchFamily="34" charset="0"/>
                <a:cs typeface="Noto Sans Tibetan" panose="020B0502040504020204" pitchFamily="34" charset="0"/>
              </a:rPr>
              <a:t>  </a:t>
            </a:r>
            <a:br>
              <a:rPr lang="en-AU" sz="4800" b="1">
                <a:highlight>
                  <a:srgbClr val="000000">
                    <a:alpha val="0"/>
                  </a:srgbClr>
                </a:highlight>
                <a:latin typeface="Noto Sans Tibetan" panose="020B0502040504020204" pitchFamily="34" charset="0"/>
                <a:cs typeface="Noto Sans Tibetan" panose="020B0502040504020204" pitchFamily="34" charset="0"/>
              </a:rPr>
            </a:br>
            <a:r>
              <a:rPr lang="bo-CN" sz="4800" b="1">
                <a:highlight>
                  <a:srgbClr val="000000">
                    <a:alpha val="0"/>
                  </a:srgbClr>
                </a:highlight>
                <a:latin typeface="Noto Sans Tibetan" panose="020B0502040504020204" pitchFamily="34" charset="0"/>
                <a:cs typeface="Noto Sans Tibetan" panose="020B0502040504020204" pitchFamily="34" charset="0"/>
              </a:rPr>
              <a:t>ལྷོད་སྡོད་ཉུང་ཙམ།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0F05F-5570-B24F-4040-9B18CABBC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1C4868-E20C-161F-EDB6-319515154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9F5291-6A89-0F34-B6FA-8E263E703E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318B52-05C2-3F70-3B89-2B00BC9B3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420975-4F61-FE6C-D36C-9A10226A0B6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5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58FC8D-1189-45EF-2C22-3F562747E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6F9154-DC44-56E7-EB36-E2515DA09C1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14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6101FF-7BFF-4F35-36C9-E3F598632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02A16-15A7-DCCF-90BC-E8DA1AC1BCA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47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E250F9-1D9D-F819-6BB0-A1675688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35A752-BC5D-A0C3-A6BA-4B30AA66787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60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5FB150-4D42-5AD9-0A13-D62DE375B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B80721-2FC1-8548-3F7F-ED264847FB3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75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CB5DDC-CD49-01C6-6E38-D49B8C21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bo" b="1" i="0" u="none" strike="noStrike">
                <a:highlight>
                  <a:srgbClr val="000000">
                    <a:alpha val="0"/>
                  </a:srgbClr>
                </a:highlight>
                <a:latin typeface="Noto Sans Tibetan" panose="020B0604020202020204" charset="0"/>
                <a:cs typeface="Noto Sans Tibetan" panose="020B0604020202020204" charset="0"/>
              </a:rPr>
              <a:t>དྲན་དགོས་པར་ ་ ་</a:t>
            </a:r>
            <a:endParaRPr lang="bo" b="1" i="0" u="none" strike="noStrike" dirty="0">
              <a:highlight>
                <a:srgbClr val="000000">
                  <a:alpha val="0"/>
                </a:srgbClr>
              </a:highlight>
              <a:latin typeface="Noto Sans Tibetan" panose="020B0604020202020204" charset="0"/>
              <a:cs typeface="Noto Sans Tibetan" panose="020B060402020202020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14F2DB-D30F-251F-0C19-110309B7FD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59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8DE666-B017-A1EB-0DA4-C00DB1142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bo" b="1" i="0" u="none" strike="noStrike">
                <a:highlight>
                  <a:srgbClr val="000000">
                    <a:alpha val="0"/>
                  </a:srgbClr>
                </a:highlight>
                <a:latin typeface="Noto Sans Tibetan" panose="020B0604020202020204" charset="0"/>
                <a:cs typeface="Noto Sans Tibetan" panose="020B0604020202020204" charset="0"/>
              </a:rPr>
              <a:t>ས་གནས་ཀྱི་ལས་རིམ་དང་ཞབས་ཞུ་ཁག </a:t>
            </a:r>
            <a:endParaRPr lang="en-AU" sz="2800" b="1" dirty="0">
              <a:latin typeface="Noto Sans Tibetan" panose="020B0604020202020204" charset="0"/>
              <a:cs typeface="Noto Sans Tibetan" panose="020B060402020202020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B93779-C525-4863-C1EE-A9290020BF8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08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8423BC-6732-DECF-D35A-D99D73A62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26F554-BA01-E91B-80BC-754874EFA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81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E6A6A7-5351-16D9-23C8-B08D89EB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D97B1-2A6A-F0E9-456D-7864B3776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18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4D84EC-4E26-B12F-46CD-4954662A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/>
              <a:t>My body. My health.</a:t>
            </a:r>
            <a:br>
              <a:rPr lang="en-AU" sz="4000"/>
            </a:br>
            <a:r>
              <a:rPr lang="en-AU" sz="3600"/>
              <a:t>A health education toolkit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B5EB8C-0A46-4DFD-2B30-488419C82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86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B4EB3E-ECE1-DE42-60D5-951FCB3E4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Noto Sans Tibetan" panose="020B0502040504020204" pitchFamily="34" charset="0"/>
                <a:ea typeface="+mn-ea"/>
                <a:cs typeface="Noto Sans Tibetan" panose="020B0502040504020204" pitchFamily="34" charset="0"/>
              </a:rPr>
              <a:t>གླེང་གི་ཡིན་ཏ་ ་ ་</a:t>
            </a:r>
            <a:endParaRPr kumimoji="0" lang="bo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000000">
                  <a:alpha val="0"/>
                </a:srgbClr>
              </a:highlight>
              <a:uLnTx/>
              <a:uFillTx/>
              <a:latin typeface="Noto Sans Tibetan" panose="020B0502040504020204" pitchFamily="34" charset="0"/>
              <a:ea typeface="+mn-ea"/>
              <a:cs typeface="Noto Sans Tibetan" panose="020B050204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9341C0-CF95-B60D-5E6D-84A4E6B470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12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E4A735-C10F-8881-BC6B-98125A30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948AB0-567A-D28E-4DF8-0F3CCA2815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03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05114F-E704-B30F-3E20-8574BD03D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5A73CC-A640-351B-3827-A09AD2E231F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10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2322ED-2412-317C-19F6-4C8F3A55B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F8F9D8-69D0-7DBC-6C91-8D4E968FA54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45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076209-1121-BA66-74F1-1FD603F4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8ECBA0-C34B-C92F-A04B-24130554B4E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97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E68BC7-5FD7-C6B7-99E9-8D982BEF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09262B-89C3-11C0-E259-9E99AC3B8A1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57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2347</Words>
  <Application>Microsoft Office PowerPoint</Application>
  <PresentationFormat>Widescreen</PresentationFormat>
  <Paragraphs>146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Noto Sans Tibetan</vt:lpstr>
      <vt:lpstr>Office Theme</vt:lpstr>
      <vt:lpstr>འགུལ་སྐྱོད་མང་ཙམ།   ལྷོད་སྡོད་ཉུང་ཙམ།</vt:lpstr>
      <vt:lpstr>PowerPoint Presentation</vt:lpstr>
      <vt:lpstr>My body. My health. A health education toolkit</vt:lpstr>
      <vt:lpstr>གླེང་གི་ཡིན་ཏ་ ་ 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དྲན་དགོས་པར་ ་ ་</vt:lpstr>
      <vt:lpstr>ས་གནས་ཀྱི་ལས་རིམ་དང་ཞབས་ཞུ་ཁག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4</cp:revision>
  <dcterms:created xsi:type="dcterms:W3CDTF">2024-09-02T04:27:02Z</dcterms:created>
  <dcterms:modified xsi:type="dcterms:W3CDTF">2024-10-08T02:51:50Z</dcterms:modified>
</cp:coreProperties>
</file>