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64" autoAdjust="0"/>
  </p:normalViewPr>
  <p:slideViewPr>
    <p:cSldViewPr snapToGrid="0">
      <p:cViewPr varScale="1">
        <p:scale>
          <a:sx n="128" d="100"/>
          <a:sy n="128" d="100"/>
        </p:scale>
        <p:origin x="1512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67EB3-F58F-4690-A6CF-A76B1BCC8283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E8E2E-8423-40FE-A504-2BE081EE6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0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วันนี้เราจะพูดเรื่องวิธีที่จะทำให้สุขภาพของเราดีขึ้นผ่านทางกิจกรรมทางกาย เราจะพูดเรื่อง: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กิจกรรมทางกายหมายความว่าอะไร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ทำไมกิจกรรมทางกายจึงสำคัญ 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เราจำเป็นต้องทำกิจกรรมทางกายมากน้อยแค่ไหน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วิธีที่เราสามารถเพิ่มกิจกรรมทางกาย </a:t>
            </a:r>
          </a:p>
          <a:p>
            <a:pPr marL="120032" indent="-120032" defTabSz="932026">
              <a:buFont typeface="Arial" panose="020B0604020202020204" pitchFamily="34" charset="0"/>
              <a:buChar char="•"/>
              <a:defRPr/>
            </a:pPr>
            <a:endParaRPr lang="en-AU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เหตุใดเราจึงพูดเรื่องนี้วันนี้?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คนส่วนมากในออสเตรเลียออกกำลังกายหรือทำกิจกรรมทางกายไม่เพียงพอและใช้เวลานั่งมากเกินไป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การกระทำกิจกรรมทางกายอย่างสม่ำเสมอสามารถปรับปรุงชีวิตของคุณให้ดีขึ้น รวมทั้งสุขภาพกายและสุขภาพจิต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สตรีทำกิจกรรมทางกายน้อยกว่าบุรุษ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แม้การเปลี่ยนแปลงเพียงเล็กน้อยก็สามารถทำให้เกิดความแตกต่างได้  </a:t>
            </a:r>
          </a:p>
          <a:p>
            <a:endParaRPr lang="en-AU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บันทึกของผ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ู้ดำเนินการอภิปราย</a:t>
            </a:r>
            <a:endParaRPr lang="th" sz="1200" b="1" i="0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defTabSz="640171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ช่วงนี้จะมุ่งไปที่ประโยชน์ด้านสุขภาพของกิจกรรมทางกาย โดยจะพิจารณาดูแนวทางกิจกรรมทางกายที่ได้รับการแนะนำ หารือเกี่ยวกับกลยุทธ์เพื่อการรวมกิจกรรมทางกายให้มากขึ้นในแต่ละวัน และส่งเสริมให้สตรีค้นหากิจกรรมที่พวกเขาชอบ  </a:t>
            </a:r>
          </a:p>
          <a:p>
            <a:pPr defTabSz="640171">
              <a:defRPr/>
            </a:pPr>
            <a:endParaRPr lang="en-AU" b="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66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ฉันจะเคลื่อนไหวมากขึ้นได้อย่างไรที่บ้าน?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คุณสามารถเคลื่อนไหวมากขึ้นที่บ้านได้หลายวิธี: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ทำตัวกระฉับกระเฉงกับ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ลูก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ของคุณ - ให้เวลาครอบครัวมีโอกาสที่จะเคลื่อนไหวมากขึ้น เล่นมากขึ้น และสนุกสนานด้วยกัน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ทำงานในสวน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ตัดหญ้า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ดูดฝุ่นพื้นห้องในบ้าน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ทำความสะอาดหน้าต่าง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ล้างรถของคุณ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พาสุนัขไปเดิน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ลุกขึ้นเพื่อเปลี่ยนช่องโทรทัศน์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เดินไปหรือจอดรถให้ห่างจากร้านขายสินค้าเพื่อคุณจะได้เดิน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20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ฉันจะเคลื่อนไหวมากขึ้นได้อย่างไร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ที่ทำงาน?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มีหลายวิธีที่คุณสามารถเคลื่อนไหว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ที่ทำงานได้มากขึ้นแต่ละวัน: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เดิน ขี่จักรยาน หรือใช้การขนส่งสาธารณะไปทำงานแทนการขับรถ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ใช้บันใดแทนลิฟท์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ลงรถประจำทางหรือรถรางหนึ่งหรือสองป้ายก่อนถึงที่ทำงาน หรือจอดรถให้ไกลจากที่ทำงาน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ขอแนะนำให้เดินประชุมแทนการนั่งประชุม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เดินไปๆ มาๆ ระหว่างที่คุณกำลังพูดโทรศัพท์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หากเป็นไปได้ เดินไปส่งข้อความแทนการส่งอีเมลหรือการโทรศัพท์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ออกไปเดินเล่นระหว่างเวลาอาหารกลางวัน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520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ฉันจะทำให้มากขึ้นได้อย่างไร?</a:t>
            </a: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คุณสามารถเคลื่อนไหวมากขึ้นได้ด้วยการออกกำลังกายและการเล่นกีฬา</a:t>
            </a: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ในออสเตรเลีย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มีกีฬาและกิจกรรมมากมายหลายประเภทที่คุณสามารถเลือกทำได้ เช่น ว่ายน้ำ เต้นรำ แบดมินตัน โยคะ ศิลปะการต่อสู้ โรงยิม สโมสรการเดิน หรือเล่นกีฬาเป็นทีม เช่น วอลเล่ย์บอล บาสเก็ตบอล คริกเก็ต 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ฟุตบอล</a:t>
            </a:r>
            <a:endParaRPr lang="th" sz="1200" b="0" i="0" u="none" strike="noStrike" dirty="0">
              <a:highlight>
                <a:srgbClr val="000000">
                  <a:alpha val="0"/>
                </a:srgbClr>
              </a:highlight>
              <a:latin typeface="Cordia New" panose="020B0304020202020204" pitchFamily="34" charset="-34"/>
              <a:ea typeface="Cordia New"/>
              <a:cs typeface="Cordia New" panose="020B0304020202020204" pitchFamily="34" charset="-34"/>
            </a:endParaRPr>
          </a:p>
          <a:p>
            <a:pPr defTabSz="932026"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ลองทำกิจกรรมต่างๆ ที่คุณชอบ และขอให้เพื่อนมาร่วมทำกิจกรรมนั้นๆ กับคุณ</a:t>
            </a: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85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หากคุณไม่ได้กำลังทำกิจกรรมทางกายใดๆ ขณะนี้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เป็นการง่ายที่จะเริ่มต้น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ไม่ว่าคุณจะอายุมากน้อยแค่ไหน 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เริ่มต้นช้าๆ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แล้วค่อยๆ เพิ่มปริมาณกิจกรรมทางกายแต่ละสัปดาห์   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ยิ่งคุณเคลื่อนไหวมากขึ้นเท่าไร คุณก็จะยิ่งมีสุขภาพดีขึ้นเท่านั้น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หากคุณอายุ 65 ปีหรือแก่กว่านี้ เป็นเรื่องสำคัญเป็นพิเศษที่คุณจะต้องเคลื่อนไหว </a:t>
            </a: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หากคุณใหม่ต่อกิจกรรมทางกาย มีปัญหาด้านสุขภาพ หรือไม่ทราบว่าเป็นการปลอดภัยไหมหากคุณจะออกกำลังมากขึ้น โปรดหารือกับแพทย์ของคุณก่อนว่าอะไรเป็นกิจกรรมที่ดีที่สุดสำหรับคุณ</a:t>
            </a:r>
          </a:p>
          <a:p>
            <a:pPr defTabSz="932026">
              <a:defRPr/>
            </a:pPr>
            <a:endParaRPr lang="en-AU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35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การอภิปรายกลุ่ม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 rtl="0">
              <a:defRPr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จบช่วงเวลานี้ด้วยการอภิปราย ว่าผู้เข้าร่วมสามารถนำกิจกรรมทางกายมารวมไว้ในวันของพวกเขาได้มากขึ้นอย่างไร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706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จัดหาทางเลือก / โปรแกรม / สิ่งอำนวยความสะดวก ในท้องถิ่น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0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51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6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019"/>
              </a:spcBef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เริ่มช่วงนี้ด้วยการอภิปรายกลุ่มเกี่ยวกับเรื่องกิจกรรมทางกายและการออกกำลังกายอะไรที่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กำลังทำอยู่ปัจจุบันนี้ สิ่งเหล่านี้แตกต่างไปจากสิ่งที่พวกเขาทำในประเทศบ้านเกิดไหม? </a:t>
            </a:r>
          </a:p>
          <a:p>
            <a:pPr>
              <a:spcBef>
                <a:spcPts val="1019"/>
              </a:spcBef>
            </a:pP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>
              <a:spcBef>
                <a:spcPts val="1019"/>
              </a:spcBef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คำถามเพื่อการพิจารณา*: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คนในประเทศบ้านเกิดของคุณ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/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วัฒนธรรมของคุณเคลื่อนไหวทุกวันอย่างไร: เดินมาก วิ่ง หิ้วอาหารจากร้าน เต้นรำ?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คุณเคลื่อนไหวเมื่ออยู่ในประเทศบ้านเกิดของคุณมากกว่าในออสเตรเลียหรือไม่?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คุณทราบหรือไม่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ว่าเป็นสิ่งสำคัญยิ่งต่อสุขภาพของคุณ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ที่จะต้องเคลื่อนไหวร่างกายของคุณทุกวัน?</a:t>
            </a:r>
          </a:p>
          <a:p>
            <a:pPr marL="174755" indent="-174755" rtl="0">
              <a:buClr>
                <a:srgbClr val="159690"/>
              </a:buClr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คุณเล่นกีฬาหรือออกกำลังกายอย่างใดหรือไม่? มีอะไรที่แตกต่างไปจากสิ่งที่คุณเคยทำในประเทศบ้านเกิดของคุณหรือไม่?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*หมายเหตุถึงผู้</a:t>
            </a:r>
            <a:r>
              <a:rPr lang="th-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ดำเนินการอภิปราย</a:t>
            </a:r>
            <a:r>
              <a:rPr lang="th" sz="1200" b="0" i="1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: เลือกคำถามสองสามข้อเพื่อนำไปสู่การอภิปรายสั้นๆ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87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ร่างกายของคุณถูกออกแบบมาให้วิ่ง กระโดด ยืด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และเคลื่อนไหว เป็นสิ่งสำคัญสำหรับสุขภาพของคุณ ที่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จะต้องเคลื่อนไหวร่างกายของคุณทุกวัน</a:t>
            </a: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อย่างไรก็ตาม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มากกว่าครึ่งหนึ่งของผู้ใหญ่ทั้งหมดในออสเตรเลีย และ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เด็ก 4 ใน 5 คน </a:t>
            </a: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เคลื่อนไหวไม่เพียงพอ</a:t>
            </a:r>
          </a:p>
          <a:p>
            <a:pPr defTabSz="932026"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ผู้หญิง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เคลื่อนไหวน้อยกว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่าผู้ชาย</a:t>
            </a: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คนในออสเตรเลียใช้เวลานั่งหรือนอนมากกว่า</a:t>
            </a: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ตัวอย่างรวมถึง: 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การนั่งหรือนอนขณะดูโทรทัศน์หรือเล่นเกมส์อิเล็กทรอนิก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การขับรถหรือการใช้พาหนะสาธารณะ 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การนั่งหรือนอนอ่านหนังสือ เขียนหนังสือ หรือทำงานที่โต๊ะ หรือ คอมพิวเตอร์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การรับประทานอาหารหรือดื่มกาแฟกับเพื่อนฝูงและครอบครัว 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11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กิจกรรมทางกายคืออะไร?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กิจกรรมทางกายคือการเคลื่อนไหวร่างกายของคุณเพื่อที่: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คุณจะได้หายใจเร็วขึ้น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หัวใจของคุณจะได้เต้นเร็วขึ้น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คุณสามารถทำเช่นนี้ได้ด้วยการออกกำลังกายที่โรงยิมหรือด้วยการเล่นกีฬา และด้วยการกระทำกิจกรรมประจำวัน เช่น การทำความสะอาดบ้าน หรือใช้บันใดแทนลิฟท์ </a:t>
            </a:r>
          </a:p>
          <a:p>
            <a:pPr defTabSz="932026"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จะเกิดอะไรขึ้นได้หากฉันเคลื่อนไหวไม่มากพอ?</a:t>
            </a:r>
          </a:p>
          <a:p>
            <a:pPr defTabSz="932026" rtl="0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หากคุณเคลื่อนไหวไม่มากพอ คุณอาจไม่สบายได้ นานๆ ไป คุณอาจเป็น: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โรคอ้วน (น้ำหนักเกินมากๆ)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ความดันโลหิตสูง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โรคเบาหวาน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ปวดหลัง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โรคมะเร็ง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โรคหัวใจ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โรคซึมเศร้า </a:t>
            </a:r>
          </a:p>
          <a:p>
            <a:pPr defTabSz="932026">
              <a:defRPr/>
            </a:pPr>
            <a:endParaRPr lang="en-AU" sz="1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71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ฉันจะทำอะไรให้นั่งน้อยลงในตอนกลางวันได้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แบ่งเวลาการนั่งที่ยาวนานออกให้บ่อยที่สุดเท่าที่จะทำได้ ทุก 20-30 นาที ลุกขึ้น เคลื่อนไหวและยืดตัวสักสองสามนาที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หากคุณใชัเวลานั่งอยู่หน้าจอโทรทัศน์หรือจอคอมพิวเตอร์นานมาก ให้ลุกขึ้นบ่อยๆ และเคลื่อนไหวไปมา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ถือโอกาสเคลื่อนไหวเท่าที่คุณสามารถจะทำได้ ไม่ว่าจะเป็นระยะเวลาสั้นแค่ไหน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90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ทำไมกิจกรรมทางกายจึงเป็นสิ่งสำคัญสำหรับสุขภาพของฉัน?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การทำตัวกระฉับกระเฉงและการลดเวลานั่งของคุณทุกวัน สำคัญมากต่อสุขภาพของคุณ 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การทำตัวกระฉับกระเฉง: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ลดความเสี่ยงการเป็นโรคหัวใจและโรคหลอดเลือดในสมองอุดตัน (สโตร๊ค)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ลดความเสี่ยงต่อการเป็นโรคมะเร็งบางอย่าง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ลดระดับไขมันเลวในเลือดของคุณ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ช่วยลดความดันโลหิต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สร้างกล้ามเนื้อและกระดูกให้แข็งแรง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เพิ่มความแข็งแกร่ง ความสมดุลย์ และความยืดหยุ่น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ช่วยคุณลดน้ำหนักและรักษาน้ำหนักที่ดีไว้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97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กิจกรรมทางกายทำให้ฉันรู้สึกดีได้อย่างไร?</a:t>
            </a: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กิจกรรมทางกายอาจข่วยให้คุณ: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ผ่อนคลาย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มีความสุขกับชีวิต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มีความสุข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นอนหลับดีขึ้น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มีพลังงานมากขึ้น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ผูกมิตร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ใช้เวลากับผู้อื่น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22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ฉันต้องทำอะไรทุกวันเพื่อให้สุขภาพดี?</a:t>
            </a:r>
          </a:p>
          <a:p>
            <a:pPr rtl="0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เพื่อทำให้สุขภาพของคุณดีขึ้น คุณต้อง: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ทำตัวให้กระฉับกระเฉงเกือบทุกวัน ถ้าจะให้ดีตลอดวันของทุกสัปดาห์</a:t>
            </a:r>
          </a:p>
          <a:p>
            <a:pPr marL="174755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กิจกรรมทางกาย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อย่างน้อย 30 นาที ทุกวัน ยกตัวอย่างเช่น: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เดินเร็ว เต้นรำ ไทชี 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เข็นรถเข็นหรือเล่นกับบุตรของคุณข้างนอก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ทำงานบ้าน เช่น ทำความสะอาดหน้าต่าง กวาดใบไม้ </a:t>
            </a:r>
          </a:p>
          <a:p>
            <a:pPr defTabSz="932026" fontAlgn="t">
              <a:defRPr/>
            </a:pPr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defTabSz="932026" rtl="0" fontAlgn="t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คุณสามารถแบ่งกิจกรรมทางกายออกเป็นช่วงเวลาสั้นๆ ตลอดวัน เช่น แบ่งเป็นสามช่วง ช่วงละ10 นาที</a:t>
            </a:r>
          </a:p>
          <a:p>
            <a:pPr defTabSz="932026" rtl="0" fontAlgn="t">
              <a:defRPr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การเดินเร็วๆ แค่</a:t>
            </a:r>
            <a:r>
              <a:rPr lang="th-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15 นาที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 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สัปดาห์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ล</a:t>
            </a:r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ะ 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5 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วัน สามารถ</a:t>
            </a: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ทำให้สุขภาพของคุณดีขึ้นได้  </a:t>
            </a:r>
          </a:p>
          <a:p>
            <a:pPr fontAlgn="t"/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 fontAlgn="t"/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แต่ละสัปดาห์ ทำกิจกรรมบางอย่างที่ต้องใช้ความพยายามมากขึ้น เช่น:</a:t>
            </a:r>
          </a:p>
          <a:p>
            <a:pPr marL="183568" lvl="0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การวิ่งเหยาะๆ แอโรบิก ปั่นจักรยานเร็วๆ กีฬาที่จัดขึ้นหลายประเภท</a:t>
            </a:r>
          </a:p>
          <a:p>
            <a:pPr marL="183568" lvl="0" indent="-174755" rtl="0" fontAlgn="t">
              <a:buFont typeface="Arial" panose="020B0604020202020204" pitchFamily="34" charset="0"/>
              <a:buChar char="•"/>
            </a:pPr>
            <a:r>
              <a:rPr lang="th" sz="1200" b="0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งานบ้านที่เกี่ยวกับการยก การแบก หรือการขุด</a:t>
            </a:r>
          </a:p>
          <a:p>
            <a:endParaRPr lang="en-AU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rtl="0"/>
            <a:r>
              <a:rPr lang="th-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โปรดจำไว้</a:t>
            </a:r>
            <a:r>
              <a:rPr lang="th" sz="1200" b="1" i="0" u="none" strike="noStrike" dirty="0"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ว่า - การทำกิจกรรมทางกายใดๆ ดีกว่าการไม่ทำอะไรเลย!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8E2E-8423-40FE-A504-2BE081EE69D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59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FDF0-447B-76B6-2D5B-0730D737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F914F-7E4E-B49B-5632-AD7AD90D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1F23-1FAD-4A88-AC51-253782B7673A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2F149-ACCF-E24C-830B-60E7473A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207B7-C71F-91DE-78AA-F2F7DC88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3C-2F98-4DDE-832B-415F18CDB1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95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F184A-3367-0518-40F0-5E2CC938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D3F0A-EAC1-691E-44E6-1B46081A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84D65-EBAE-0494-8443-BA56A50F5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41F23-1FAD-4A88-AC51-253782B7673A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4918-59ED-BD66-BB25-076A4A257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9EC1-5358-B192-4756-B221F0669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9BA13C-2F98-4DDE-832B-415F18CDB1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7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F807D-0EDC-2727-713C-9E6897FA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" sz="5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เคลื่อนไหวมากขึ้น นั่งน้อยลง</a:t>
            </a:r>
            <a:endParaRPr lang="en-AU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2E7AF-0B64-5A1A-4452-A3D0C7925F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66EAA6-AD22-13F4-5D09-C23FD114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C8D86-3B2D-3EAC-A6DD-2A85EDD733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ADB3E9-7046-115F-2A1B-82ED53C2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12A35-18E8-8A10-4885-9C1CBF3803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0B20B-A4E7-2454-6D77-7F69252D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BAB3A-7004-DD80-DA88-20AB438770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1F8C22-D418-D626-1BB3-0C5965C2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96D77-BD1F-84B8-AD31-00EE8BC2C8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FB04C-E3C5-03D2-43CE-8FB89AE9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5E430-F266-2DC0-0E4B-94E7D903B9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907CB-29D6-F6EB-7658-9C10B5D7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F62D0-8F7D-A639-BEDC-99B4905832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B14D2-2AFA-8636-2F71-EB0847EE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-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โปรดจำไว้</a:t>
            </a:r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ว่า...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14DF2-20A9-457E-6268-F9E1640FB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D97A03-3B08-1624-E626-6EBAEF8D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4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โปรแกรมและบริการในท้องถิ่น </a:t>
            </a:r>
            <a:endParaRPr lang="th" sz="4400" b="1" i="0" u="none" strike="noStrike" dirty="0"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5542E-58C1-C820-4765-BE2A643FFC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5F6B4C-C30F-4BE2-4DD5-73BA1832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0FC4-760C-F638-1544-00A7E233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D30B8-F541-DCD4-7A5A-2AFC7C3D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13C7-2B5C-1D72-6AF9-6475E467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9F64A-822C-C789-00B1-08BFBB46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1709F-8D7C-4271-6516-472A37F6AA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BD9C40-653F-E028-64F3-1B47D1A6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h" sz="5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พูด</a:t>
            </a:r>
            <a:r>
              <a:rPr lang="th-TH" sz="5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</a:t>
            </a:r>
            <a:r>
              <a:rPr lang="th" sz="5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endParaRPr lang="th" sz="54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91E66-9C6E-A978-09BB-1A52FBF2DD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8E8C17-6D2B-8216-F464-477204E7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A813C-6D6D-5341-53F6-1FC55CA62E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55EE85-D5B5-9639-CF6A-9A5B1D86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CB13E-4ACE-B689-03AC-9384067DA5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AEEE9C-8D7E-8D93-EF87-ADE0C8ED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0D867-DD19-B75A-DBEB-26A8ACC1BA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7FF6B-5D08-3D40-D775-C443D7F4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DE649-502F-C06E-E391-FE5BDD779C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4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DF8E37-FB99-92CB-DAA3-115A8D44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05B57-D817-51CD-35B2-B53F2C6E77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1542</Words>
  <Application>Microsoft Office PowerPoint</Application>
  <PresentationFormat>Widescreen</PresentationFormat>
  <Paragraphs>152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Cordia New</vt:lpstr>
      <vt:lpstr>Tahoma</vt:lpstr>
      <vt:lpstr>Office Theme</vt:lpstr>
      <vt:lpstr>เคลื่อนไหวมากขึ้น นั่งน้อยลง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พูดกัน...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โปรดจำไว้ว่า...</vt:lpstr>
      <vt:lpstr>โปรแกรมและบริการในท้องถิ่น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2024-08-29T05:33:33Z</dcterms:created>
  <dcterms:modified xsi:type="dcterms:W3CDTF">2024-09-18T03:53:12Z</dcterms:modified>
</cp:coreProperties>
</file>