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09" autoAdjust="0"/>
  </p:normalViewPr>
  <p:slideViewPr>
    <p:cSldViewPr snapToGrid="0">
      <p:cViewPr varScale="1">
        <p:scale>
          <a:sx n="120" d="100"/>
          <a:sy n="120" d="100"/>
        </p:scale>
        <p:origin x="18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92D14-F8DB-448E-A87A-F5B3F8346581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470DD-84A8-408D-A467-EE60987A14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238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walɛ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dupni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gɔɔy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puaanydan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rep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puanykɔn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</a:p>
          <a:p>
            <a:pPr marL="120032" indent="-120032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20032" indent="-120032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ɔ </a:t>
            </a:r>
          </a:p>
          <a:p>
            <a:pPr marL="120032" indent="-120032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la̱tɔ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20032" indent="-120032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rep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 </a:t>
            </a:r>
          </a:p>
          <a:p>
            <a:pPr marL="120032" indent="-120032" defTabSz="932026">
              <a:buFont typeface="Arial" panose="020B0604020202020204" pitchFamily="34" charset="0"/>
              <a:buChar char="•"/>
              <a:defRPr/>
            </a:pPr>
            <a:endParaRPr lang="en-AU" b="0" dirty="0"/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kuidiɛn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walɛ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20032" indent="-120032" defTabSz="640171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ciökiɛn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rieny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bäär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tëkdu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amäni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kuiykɛ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wutni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120032" indent="-120032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</a:t>
            </a:r>
          </a:p>
          <a:p>
            <a:endParaRPr lang="en-AU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ŋäcniɛ</a:t>
            </a:r>
            <a:endParaRPr lang="en-AU" sz="1200" b="1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defTabSz="640171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Ŋi̱i̱c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amäni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comɛ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 </a:t>
            </a:r>
          </a:p>
          <a:p>
            <a:pPr defTabSz="640171" rtl="0">
              <a:defRPr/>
            </a:pP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0482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tëkdu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juɔkni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defTabSz="932026" rtl="0" fontAlgn="t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/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ca̱ŋɛ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30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mi̱ni̱t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640768" lvl="1" indent="-174755" defTabSz="932026" rtl="0" fontAlgn="t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cɔa̱ŋ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640768" lvl="1" indent="-174755" defTabSz="932026" rtl="0" fontAlgn="t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gaatku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640768" lvl="1" indent="-174755" defTabSz="932026" rtl="0" fontAlgn="t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cuɔdh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wernyini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cuɔdh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piɛny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2026" fontAlgn="t">
              <a:defRPr/>
            </a:pPr>
            <a:endParaRPr lang="en-AU" sz="1200" dirty="0"/>
          </a:p>
          <a:p>
            <a:pPr defTabSz="932026" rtl="0" fontAlgn="t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tɔani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kɛɛliw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10-mi̱ni̱t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32026" rtl="0" fontAlgn="t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15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mi̱ni̱t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5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rep. </a:t>
            </a:r>
          </a:p>
          <a:p>
            <a:pPr fontAlgn="t"/>
            <a:endParaRPr lang="en-AU" sz="1200" dirty="0"/>
          </a:p>
          <a:p>
            <a:pPr rtl="0" fontAlgn="t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Ni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83568" lvl="0" indent="-174755" rtl="0" fontAlgn="t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kuɛŋ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wuɔr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ger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ajɛlɛkä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83568" lvl="0" indent="-174755" rtl="0" fontAlgn="t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titi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nhial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ɣa̱c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piɛny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sz="1200" dirty="0"/>
          </a:p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Tiitdɛ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-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diaal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baaŋ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4983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dueel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sz="1200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dueel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–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moc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gɔaalu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ta̱a̱yɛ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ji̱ni̱nä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juaac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dueel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Cudh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wernyini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Lak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thurbilu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Naŋni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jiökdu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nhial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TV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pa̱k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6223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sz="1200" dirty="0"/>
          </a:p>
          <a:p>
            <a:pPr defTabSz="932026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ajɛlɛdu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kötni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wi̱i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thurbil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köt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thɛmthɛr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Ben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bäthä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cuŋä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gatɔar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wi̱i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thin /cu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telepon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nop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wargak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telepon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233007" indent="-233007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mie̱th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9801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defTabSz="932026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rieny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ciöökni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kurɛni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32026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yor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duɔrä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mat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kɛ̈ɛ̈l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kui̱rä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nyakɛ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kurɛni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cetkɛ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buɔllɛbuɔl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bathkët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kiritɛk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thöökɛr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defTabSz="932026">
              <a:defRPr/>
            </a:pPr>
            <a:endParaRPr lang="en-AU" sz="1200" dirty="0"/>
          </a:p>
          <a:p>
            <a:pPr defTabSz="932026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Ɣɔ̱n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nhɔ̱k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b="1" dirty="0"/>
          </a:p>
          <a:p>
            <a:pPr defTabSz="932026"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1981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täämɛ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thia̱kɛ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mal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cop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amäni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sz="1200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Di’t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mi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run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65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di̱tdi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endParaRPr lang="en-AU" sz="1200" b="1" dirty="0"/>
          </a:p>
          <a:p>
            <a:endParaRPr lang="en-AU" sz="1200" dirty="0"/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mi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tukdu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nhiam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lot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ji. </a:t>
            </a:r>
          </a:p>
          <a:p>
            <a:pPr defTabSz="932026">
              <a:defRPr/>
            </a:pPr>
            <a:endParaRPr lang="en-AU" sz="1100" b="1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935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endParaRPr lang="en-AU" sz="1200" b="1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endParaRPr lang="en-AU" sz="1200" dirty="0"/>
          </a:p>
          <a:p>
            <a:pPr defTabSz="932026" rtl="0">
              <a:defRPr/>
            </a:pP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ri̱i̱th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dial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8037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dup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lotkɛ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we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53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9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manädhämɛni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ŋi̱i̱c</a:t>
            </a:r>
            <a:r>
              <a:rPr lang="en-A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luäk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nɛy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ko̱ri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pua̱nydiɛn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nyin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guɔ̱r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diit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ɛlɔŋ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lɔa̱c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luɔ̱m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Gui̱l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sng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jeanhailes.org.au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kawayni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thuk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133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1019"/>
              </a:spcBef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ŋi̱i̱c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indiɛn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täämɛ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dääk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la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wi̱i̱ni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 </a:t>
            </a:r>
          </a:p>
          <a:p>
            <a:pPr>
              <a:spcBef>
                <a:spcPts val="1019"/>
              </a:spcBef>
            </a:pPr>
            <a:endParaRPr lang="en-AU" sz="1200" b="1" dirty="0"/>
          </a:p>
          <a:p>
            <a:pPr rtl="0">
              <a:spcBef>
                <a:spcPts val="1019"/>
              </a:spcBef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*: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dhɔarun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wecdun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ciaŋädun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wurkɛ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käp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ram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mëëdan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rölun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lenyɛ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ta̱a̱dun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4755" indent="-174755" rtl="0">
              <a:buClr>
                <a:srgbClr val="159690"/>
              </a:buClr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Jin la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ŋaari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kurɛ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rieny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ciöökni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nɛmɛ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dääk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mëë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la̱tdi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dhɔɔrun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rɛy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wecdun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endParaRPr lang="en-AU" sz="1200" dirty="0"/>
          </a:p>
          <a:p>
            <a:pPr rtl="0"/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4228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Pucnydu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rialikä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wuur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bi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yuɔr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rieny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ja̱a̱l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32026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Nuth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dël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4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5 </a:t>
            </a:r>
          </a:p>
          <a:p>
            <a:pPr defTabSz="932026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32026">
              <a:defRPr/>
            </a:pPr>
            <a:endParaRPr lang="en-AU" sz="1200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wutni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  <a:endParaRPr lang="en-AU" sz="1200" b="1" dirty="0"/>
          </a:p>
          <a:p>
            <a:endParaRPr lang="en-AU" sz="1200" b="1" dirty="0"/>
          </a:p>
          <a:p>
            <a:pPr defTabSz="932026" rtl="0">
              <a:defRPr/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Riw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Ɣo̱thtɛrɔlia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nhɔk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di̱i̱t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piɛny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defTabSz="932026" rtl="0"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titi: 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piɛny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TV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kɔmpitɛr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Gɛɛri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thurbil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kɔatkɛ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Ta̱a̱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book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tɔ̱ɔ̱cä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gɔ̱ar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wi̱i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kɔam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kɔmpitɛr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4755" indent="-174755" rtl="0" fontAlgn="t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Ti̱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ko̱pi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määthniku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ciemuɔri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endParaRPr lang="en-AU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8757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 </a:t>
            </a:r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yiee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duäc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rieny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ciöökni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lëth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ŋaari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thilim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/ci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thämthɛɛr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2026">
              <a:defRPr/>
            </a:pPr>
            <a:endParaRPr lang="en-AU" sz="1200" dirty="0"/>
          </a:p>
          <a:p>
            <a:pPr defTabSz="932026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/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ka̱n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mi̱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rɔŋ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defTabSz="932026" rtl="0"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Mi / ci 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ks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dhök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(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rep)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riɛmdu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nhial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thukɛr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jɔak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li̱i̱r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Juey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Jiëëk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defTabSz="932026">
              <a:defRPr/>
            </a:pPr>
            <a:endParaRPr lang="en-AU" sz="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39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2026" rtl="0">
              <a:defRPr/>
            </a:pP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nyuurä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kuɛ̈ɛ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̈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cäŋdäär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Dääkni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kɛɛliw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nyuuru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lotdɛ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Ni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20-30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mi̱ni̱t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nhial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rieny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mi̱ni̱tni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mi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na̱ŋi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nhiam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TV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kɔmpitɛr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jiɛc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wil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rɔdu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ja̱l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/cu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diɛr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jäli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thin.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578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puanyɔ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nyuurädu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ciaŋ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</a:p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Dɛrɛ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yiɛɛth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lɔaac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Dɛrɛ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juäth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li̱i̱rä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Dɛrɛ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thiɔl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yuɔth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riɛm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nhial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yuɔth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piny.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cuŋ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bum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cɔɔwku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Repɛ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pa̱a̱rɛ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ka̱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gɔaaɛ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dhökdu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piny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deri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50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idi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sz="1200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Jäk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yieyku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Nhɔk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tëk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lɔcdu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tɛɛth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Ni̱i̱ni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Jek bum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di̱i̱t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defTabSz="932026" rtl="0"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määthni</a:t>
            </a:r>
            <a:endParaRPr lang="en-AU" sz="1200" b="0" i="0" u="none" strike="noStrike" dirty="0">
              <a:highlight>
                <a:srgbClr val="000000">
                  <a:alpha val="0"/>
                </a:srgbClr>
              </a:highlight>
              <a:latin typeface="Calibri"/>
            </a:endParaRPr>
          </a:p>
          <a:p>
            <a:pPr marL="174755" indent="-174755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nɛy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4755" indent="-174755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0470DD-84A8-408D-A467-EE60987A142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344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16677-10AD-A2EB-8D68-A8B367708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0AE6F-02AB-AC32-C550-BC8227FE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586D-36D2-498C-B986-571EE9206E00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4FE35-76C9-6D24-CF12-CEBB4FC61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ABBE0E-4C70-5189-59CD-5C4E5232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7335C-5629-45F9-B32B-205028C3A2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15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82CB41-596C-FF06-C5DD-7F4E3FA47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DA2AE-C058-AA59-71D7-2F546CA8B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44822-2010-B295-5165-0A69C13D61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E1586D-36D2-498C-B986-571EE9206E00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0D7EF-891B-C263-C010-5BF7F65A5A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C4144-96CF-F771-8C5B-74CFF580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D7335C-5629-45F9-B32B-205028C3A2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529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E9E0EC-43CD-5126-6D28-8D9870AF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Jäli ɛlɔŋ. Ɛ nyuuru kuiy.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9C314D-33EF-1B44-50F2-568BDED874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9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30FFDD-A057-93B3-582F-90EEF825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70AF0B-8C85-BCA9-D6E4-2365A5AA7E3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57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55EF87-DBFB-0E76-8564-702264514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24568-CACB-BCBC-7D96-E975B787B2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2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1676F1-618D-CF6D-9E40-820F7396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5FCB0C-3F10-FDC7-2BE4-AB360C91A1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9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9C0EA4-89BC-1753-C583-4CD7B10F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322B1-DA0C-BEFB-B292-83525F28FE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AF8313-163D-6C81-6296-9BF90CA00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22AB6A-926F-85D5-F892-07B08FE4CBB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9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41C6A2-6A14-15B7-D831-65EC8ADDF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43981-D2AE-ACE0-0D0F-BD4D66BDBCF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63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0D1FB2-8154-4E68-80EA-FB4E9021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Tiitdɛ…</a:t>
            </a:r>
            <a:endParaRPr lang="en-AU" b="1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E2457D-2685-78C9-57C1-FF9A89FA75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83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BAAD3E-83CE-5530-5DCB-2D5857C97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Lät tin thia̱k kɛnɛ la̱a̱t </a:t>
            </a:r>
            <a:endParaRPr lang="en-AU" b="1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CF7D9-060F-3D38-414E-969EBB4120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51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A56336-84A0-7062-D501-4D16964A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D75451-21D4-9185-9DFE-1EE80F6252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2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20F9C0-1AA7-018C-6E13-0A1FED1C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C6C67C-86E8-50B8-1583-DC955459F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18DE57-CE33-8BEE-73ED-39630A08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Puɔ̱nydä. Pua̱l Pua̱nydä.</a:t>
            </a:r>
            <a:br>
              <a:rPr lang="en-AU" sz="4000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Duŋ </a:t>
            </a:r>
            <a:r>
              <a:rPr lang="en-AU" noProof="1"/>
              <a:t>ŋi̱i̱cä</a:t>
            </a: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 kɛ kui̱ pua̱lä pua̱ny mi gɔa̱</a:t>
            </a:r>
            <a:endParaRPr lang="en-AU" noProof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92297-CC55-DA66-4B7F-BCDC3B9C27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8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63D65F-BE35-74B2-A6D6-C7BDB19E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Ruac…</a:t>
            </a:r>
            <a:endParaRPr lang="en-AU" sz="4000" b="1" i="0" u="none" strike="noStrike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1AD4E9-39BA-DF72-9306-AB47D3F56EF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7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D564C5-625C-E357-F31B-40EF2F7C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7924A-C81C-5401-CA83-4EF7794ACB9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8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4ABC33-DD3C-D585-9D3A-DDD399BB6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F544E-F153-7303-EA39-B8B5F7AC98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1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461ED9-8F83-8EF1-2501-CA7C1A9BC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B3C03-4608-DCBB-8B45-00BF51CFC5C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1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ED5862-E022-87B2-7A94-1BA2722C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C0F12-324E-D0FC-ACDA-7BF8D941E0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7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A173CB-9738-6C95-B526-3EEF16444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C52157-72C0-ACA0-CF99-DBDB6BCF42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56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2160</Words>
  <Application>Microsoft Office PowerPoint</Application>
  <PresentationFormat>Widescreen</PresentationFormat>
  <Paragraphs>151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Jäli ɛlɔŋ. Ɛ nyuuru kuiy.</vt:lpstr>
      <vt:lpstr>PowerPoint Presentation</vt:lpstr>
      <vt:lpstr>Puɔ̱nydä. Pua̱l Pua̱nydä. Duŋ ŋi̱i̱cä kɛ kui̱ pua̱lä pua̱ny mi gɔa̱</vt:lpstr>
      <vt:lpstr>Ruac…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Tiitdɛ…</vt:lpstr>
      <vt:lpstr>Lät tin thia̱k kɛnɛ la̱a̱t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2024-08-25T23:53:09Z</dcterms:created>
  <dcterms:modified xsi:type="dcterms:W3CDTF">2024-09-18T23:27:32Z</dcterms:modified>
</cp:coreProperties>
</file>