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66" autoAdjust="0"/>
  </p:normalViewPr>
  <p:slideViewPr>
    <p:cSldViewPr snapToGrid="0">
      <p:cViewPr varScale="1">
        <p:scale>
          <a:sx n="122" d="100"/>
          <a:sy n="122" d="100"/>
        </p:scale>
        <p:origin x="173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F8F8AAB-DA93-45E6-B921-D6498A1E623D}"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175EA0F-F3EC-47A3-B8CD-62D9C50953F7}" type="slidenum">
              <a:rPr lang="en-AU" smtClean="0"/>
              <a:t>‹#›</a:t>
            </a:fld>
            <a:endParaRPr lang="en-AU"/>
          </a:p>
        </p:txBody>
      </p:sp>
    </p:spTree>
    <p:extLst>
      <p:ext uri="{BB962C8B-B14F-4D97-AF65-F5344CB8AC3E}">
        <p14:creationId xmlns:p14="http://schemas.microsoft.com/office/powerpoint/2010/main" val="168640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हम ऐसे तरीकों के बारे में बात करेंगे जिनसे हम शारीरिक सक्रियता के माध्यम से अपने स्वास्थ्य में सुधार कर सकते हैं। हम इन विषयों पर बात करेंगे: </a:t>
            </a:r>
          </a:p>
          <a:p>
            <a:pPr marL="120032" indent="-120032"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का क्या अर्थ है</a:t>
            </a:r>
          </a:p>
          <a:p>
            <a:pPr marL="120032" indent="-120032"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महत्वपूर्ण क्यों है </a:t>
            </a:r>
          </a:p>
          <a:p>
            <a:pPr marL="120032" indent="-120032"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कितना शारीरिक व्यायाम करने की आवश्यकता है </a:t>
            </a:r>
          </a:p>
          <a:p>
            <a:pPr marL="120032" indent="-120032"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अपनी शारीरिक सक्रियता के स्तर को कैसे बढ़ा सकते हैं। </a:t>
            </a:r>
          </a:p>
          <a:p>
            <a:pPr marL="120032" indent="-120032" defTabSz="932026">
              <a:buFont typeface="Arial" panose="020B0604020202020204" pitchFamily="34" charset="0"/>
              <a:buChar char="•"/>
              <a:defRPr/>
            </a:pPr>
            <a:endParaRPr lang="en-AU" b="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हम इसके बारे में क्यों बात कर रहे हैं? </a:t>
            </a:r>
          </a:p>
          <a:p>
            <a:pPr marL="120032" indent="-120032" defTabSz="64017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अधिकांश लोगों को पर्याप्त व्यायाम या शारीरिक क्रियाशीलता नहीं मिलती है और वे बहुत अधिक समय के लिए बैठे रहते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नियमित शारीरिक सक्रियता आपके जीवन को बेहतर बना सकती है, जिसमें आपका शारीरिक और भावनात्मक स्वास्थ्य भी शामिल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पुरुषों की तुलना में महिलाएँ कम शारीरिक गतिविधि करती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छोटे-छोटे परिवर्तन भी अंतर ला सकते हैं। </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p>
          <a:p>
            <a:pPr defTabSz="64017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सत्र शारीरिक सक्रियता से लोगों के स्वास्थ्य लाभों पर केंद्रित होगा। इसमें शारीरिक सक्रियता के लिए सलाह दिए गए दिशा-निर्देशों पर ध्यान दिया जाएगा, प्रत्येक दिन और भी अधिक शारीरिक गतिविधि को शामिल करने के तरीकों पर चर्चा की जाएगी, और महिलाओं को पसंद आने वाली शारीरिक गतिविधियों की खोज करने के लिए प्रोत्साहन दिया जाएगा। </a:t>
            </a:r>
          </a:p>
          <a:p>
            <a:pPr defTabSz="640171">
              <a:defRPr/>
            </a:pPr>
            <a:endParaRPr lang="en-AU" b="0" dirty="0">
              <a:latin typeface="Nirmala UI" panose="020B0502040204020203" pitchFamily="34" charset="0"/>
              <a:ea typeface="Nirmala UI" panose="020B0502040204020203" pitchFamily="34" charset="0"/>
              <a:cs typeface="Nirmala UI" panose="020B0502040204020203" pitchFamily="34" charset="0"/>
            </a:endParaRPr>
          </a:p>
          <a:p>
            <a:pPr defTabSz="640171">
              <a:defRPr/>
            </a:pPr>
            <a:endParaRPr lang="en-AU" b="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Slide Number Placeholder 3"/>
          <p:cNvSpPr>
            <a:spLocks noGrp="1"/>
          </p:cNvSpPr>
          <p:nvPr>
            <p:ph type="sldNum" sz="quarter" idx="5"/>
          </p:nvPr>
        </p:nvSpPr>
        <p:spPr/>
        <p:txBody>
          <a:bodyPr/>
          <a:lstStyle/>
          <a:p>
            <a:fld id="{8175EA0F-F3EC-47A3-B8CD-62D9C50953F7}" type="slidenum">
              <a:rPr lang="en-AU" smtClean="0"/>
              <a:t>1</a:t>
            </a:fld>
            <a:endParaRPr lang="en-AU"/>
          </a:p>
        </p:txBody>
      </p:sp>
    </p:spTree>
    <p:extLst>
      <p:ext uri="{BB962C8B-B14F-4D97-AF65-F5344CB8AC3E}">
        <p14:creationId xmlns:p14="http://schemas.microsoft.com/office/powerpoint/2010/main" val="158737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घर के अंदर और अधिक शारीरिक गतिविधि कैसे कर सकती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लिए घर के अंदर और अधिक शारीरिक गतिविधि करने के बहुत से तरीके हैं: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बच्चों के साथ सक्रिय बनें - परिवार के साथ बिताए जाने वाले समय को ऐसा अवसर बनाएँ जिसमें और अधिक शारीरिक गतिविधि व खेल खेले जा सकते हैं एवं साथ-मिलकर मौज-मस्ती की जा सकती है।</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बगीचे में काम करें</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लॉन की घास काटें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फर्श को वैक्युम-क्लीनर से साफ करें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खिड़कियों की सफाई करें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कार धोएँ</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कुत्ते को घुमाने ले जाएँ</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टीवी चैनल बदलने के लिए उठकर जाएँ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दुकानों तक चलकर जाएँ, या कुछ दूरी पर पार्किंग करें</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ताकि आपको चलकर जाना पड़े।</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11</a:t>
            </a:fld>
            <a:endParaRPr lang="en-AU"/>
          </a:p>
        </p:txBody>
      </p:sp>
    </p:spTree>
    <p:extLst>
      <p:ext uri="{BB962C8B-B14F-4D97-AF65-F5344CB8AC3E}">
        <p14:creationId xmlns:p14="http://schemas.microsoft.com/office/powerpoint/2010/main" val="141733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कार्यस्थल में और अधिक शारीरिक गतिविधि कैसे कर सकती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लिए कार्यस्थल में और अधिक शारीरिक गतिविधि करने के बहुत से तरीके हैं: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ड्राइव करने के बजाय चलकर जाएँ, बाइक चलाकर जाएँ या जनपरिवहन का उपयोग करें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लिफ्ट लेने के बजाय चढ़ने/उतरने के लिए सीढ़ियों का प्रयोग करें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कार्यस्थल से एक-दो स्टॉप पहले बस या ट्राम से उतरें, या कार को कुछ अधिक दूरी पर पार्क करें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बैठकर मीटिंग करने के बजाय चलते-फिरते हुए मीटिंग करने का सुझाव दें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फोन पर बात करते समय इधर-उधर घूमते रहें </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संभव हो, तो ईमेल या कॉल करने के बजाय चलकर बात करने जाएँ</a:t>
            </a:r>
          </a:p>
          <a:p>
            <a:pPr marL="233007" indent="-233007"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लंच के दौरान बाहर टहलने का आनंद लें। </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12</a:t>
            </a:fld>
            <a:endParaRPr lang="en-AU"/>
          </a:p>
        </p:txBody>
      </p:sp>
    </p:spTree>
    <p:extLst>
      <p:ext uri="{BB962C8B-B14F-4D97-AF65-F5344CB8AC3E}">
        <p14:creationId xmlns:p14="http://schemas.microsoft.com/office/powerpoint/2010/main" val="284484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 और अधिक कैसे कर सकती हूँ?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व्यायाम और खेलकूद में शामिल होकर और अधिक सक्रिय बन सकती हैं।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कई अलग-अलग तरह के खेल और गतिविधियाँ उपलब्ध हैं जिनमें से आप चयन कर सकती हैं, जैसे तैराकी, नृत्य, बैडमिंटन, योग, मार्शल आर्ट्स, जिम की सदस्यता लेना, वॉकिंग क्लब में शामिल होना, या वॉलीबॉल, बास्केटबॉल, क्रिकेट, सॉकर जैसे टीम के खेल खेलना। । </a:t>
            </a:r>
          </a:p>
          <a:p>
            <a:pPr defTabSz="932026">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अलग-अलग गतिविधियाँ आजमाएँ, अपनी पसंद की गतिविधि करें और अपने साथ किसी दोस्त को शामिल होने के लिए कहें। </a:t>
            </a: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13</a:t>
            </a:fld>
            <a:endParaRPr lang="en-AU"/>
          </a:p>
        </p:txBody>
      </p:sp>
    </p:spTree>
    <p:extLst>
      <p:ext uri="{BB962C8B-B14F-4D97-AF65-F5344CB8AC3E}">
        <p14:creationId xmlns:p14="http://schemas.microsoft.com/office/powerpoint/2010/main" val="137832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इस समय बिल्कुल भी शारीरिक गतिविधि नहीं कर रही हैं, तो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 करना आसान 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चाहे आपकी उम्र कुछ भी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धीरे-धीरे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कर सकती हैं और हरेक सप्ताह अपनी शारीरिक सक्रियता की मात्रा बढ़ा सकती हैं।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जितना अधिक गतिमान बनेंगी, आपका स्वास्थ्य उतना ही बेहतर होगा।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65 वर्ष या इससे अधिक उम्र की हैं, तो शारीरिक गतिविधि करना विशेष रूप से महत्वपूर्ण है। </a:t>
            </a: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शारीरिक सक्रियता आपके लिए एक नई बात है, आपको कोई स्वास्थ्य-समस्या है, या आपको यह नहीं पता है कि और अधिक गतिमान बनना आपके लिए सुरक्षित है या नहीं, तो पहले अपने डॉक्टर के साथ अपने लिए सबसे अच्छी गतिविधियों के बारे में बात करें।</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14</a:t>
            </a:fld>
            <a:endParaRPr lang="en-AU"/>
          </a:p>
        </p:txBody>
      </p:sp>
    </p:spTree>
    <p:extLst>
      <p:ext uri="{BB962C8B-B14F-4D97-AF65-F5344CB8AC3E}">
        <p14:creationId xmlns:p14="http://schemas.microsoft.com/office/powerpoint/2010/main" val="383107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सामूहिक चर्चा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2026" rtl="0">
              <a:defRPr/>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इस विषय पर चर्चा के साथ सत्र को समाप्त करें कि प्रतिभागी अपनी दिनचर्या में और अधिक शारीरिक सक्रियता कैसे शामिल कर सकते हैं।</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15</a:t>
            </a:fld>
            <a:endParaRPr lang="en-AU"/>
          </a:p>
        </p:txBody>
      </p:sp>
    </p:spTree>
    <p:extLst>
      <p:ext uri="{BB962C8B-B14F-4D97-AF65-F5344CB8AC3E}">
        <p14:creationId xmlns:p14="http://schemas.microsoft.com/office/powerpoint/2010/main" val="238611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स्थानीय विकल्पों/कार्यक्रमों/सुविधाओं आदि के बारे में बताएँ।</a:t>
            </a:r>
          </a:p>
          <a:p>
            <a:endParaRPr lang="en-AU" dirty="0"/>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17</a:t>
            </a:fld>
            <a:endParaRPr lang="en-AU"/>
          </a:p>
        </p:txBody>
      </p:sp>
    </p:spTree>
    <p:extLst>
      <p:ext uri="{BB962C8B-B14F-4D97-AF65-F5344CB8AC3E}">
        <p14:creationId xmlns:p14="http://schemas.microsoft.com/office/powerpoint/2010/main" val="261509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3</a:t>
            </a:fld>
            <a:endParaRPr lang="en-AU"/>
          </a:p>
        </p:txBody>
      </p:sp>
    </p:spTree>
    <p:extLst>
      <p:ext uri="{BB962C8B-B14F-4D97-AF65-F5344CB8AC3E}">
        <p14:creationId xmlns:p14="http://schemas.microsoft.com/office/powerpoint/2010/main" val="392384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19"/>
              </a:spcBef>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विषय पर सामूहिक चर्चा के साथ सत्र की शुरुआत करें कि वर्तमान में महिलाएँ किस प्रकार की शारीरिक गतिविधि और व्यायाम करती हैं। वे अपने गृहदेश में जो व्यायाम किया करती थीं, क्या ये उनसे अलग हैं? </a:t>
            </a:r>
          </a:p>
          <a:p>
            <a:pPr>
              <a:spcBef>
                <a:spcPts val="1019"/>
              </a:spcBef>
            </a:pP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pPr rtl="0">
              <a:spcBef>
                <a:spcPts val="1019"/>
              </a:spcBef>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विचार करने के लिए प्रश्न*: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गृहदेश में/आपकी संस्कृति में लोग हरेक दिन शारीरिक गतिविधि कैसे करते हैं: काफी अधिक चलते-फिरते हैं, दौड़ लगाते हैं, दुकानों से भोजन लाते हैं, नृत्य करते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ऑस्ट्रेलिया की तुलना में अपने गृहदेश में और अधिक सक्रिय रहती थीं?</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आपको पता है कि अपने शरीर को प्रतिदिन सक्रिय रखना आपके स्वास्थ्य के लिए बहुत महत्वपूर्ण है? </a:t>
            </a:r>
          </a:p>
          <a:p>
            <a:pPr marL="174755" indent="-174755" rtl="0">
              <a:buClr>
                <a:srgbClr val="159690"/>
              </a:buClr>
              <a:buFont typeface="Arial" panose="020B0604020202020204" pitchFamily="34" charset="0"/>
              <a:buChar cha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क्या आप कोई खेल खेलती हैं या व्यायाम करती हैं? क्या यह उस तरीके से अलग है जैसे आप अपने गृहदेश में करती थीं?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संक्षिप्त चर्चा शुरू कराने के लिए कुछ प्रश्न चुनें। </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4</a:t>
            </a:fld>
            <a:endParaRPr lang="en-AU"/>
          </a:p>
        </p:txBody>
      </p:sp>
    </p:spTree>
    <p:extLst>
      <p:ext uri="{BB962C8B-B14F-4D97-AF65-F5344CB8AC3E}">
        <p14:creationId xmlns:p14="http://schemas.microsoft.com/office/powerpoint/2010/main" val="421565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शरीर की अवरचना दौड़ने, कूदने, खिंचाव करने और सक्रिय बने रहने के लिए ही की गई है। हरेक दिन अपने शरीर को गतिमान रखना आपके स्वास्थ्य के लिए बहुत महत्वपूर्ण है।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लेकिन</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आधे से भी अधिक वयस्क, और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5 में से 4 बच्चे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पर्याप्त मात्रा में शारीरिक गतिविधि नहीं करते हैं।</a:t>
            </a:r>
          </a:p>
          <a:p>
            <a:pPr defTabSz="932026">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पुरुषों की तुलना में महिलाएँ कम गतिमान रहती हैं। </a:t>
            </a: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लोग काफी अधिक समय के लिए बैठे या लेटे हुए रहने लगे हैं।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इसके उदाहरणों में शामिल हैं: </a:t>
            </a:r>
          </a:p>
          <a:p>
            <a:pPr marL="174755"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बैठकर या लेटकर टेलीविजन देखना या इलेक्ट्रॉनिक गेम्स खेलना</a:t>
            </a:r>
          </a:p>
          <a:p>
            <a:pPr marL="174755"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कार चलाना या सार्वजनिक परिवहन का उपयोग करना </a:t>
            </a:r>
          </a:p>
          <a:p>
            <a:pPr marL="174755"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बैठकर या लेटे हुए डेस्क या कंप्यूटर पर पढ़ना, लिखना या काम करना</a:t>
            </a:r>
          </a:p>
          <a:p>
            <a:pPr marL="174755"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दोस्तों और परिवार के साथ भोजन करना या कॉफी पीना।</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5</a:t>
            </a:fld>
            <a:endParaRPr lang="en-AU"/>
          </a:p>
        </p:txBody>
      </p:sp>
    </p:spTree>
    <p:extLst>
      <p:ext uri="{BB962C8B-B14F-4D97-AF65-F5344CB8AC3E}">
        <p14:creationId xmlns:p14="http://schemas.microsoft.com/office/powerpoint/2010/main" val="400286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क्या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का अर्थ अपने शरीर को गतिमान बनाए रखना है, ताकि</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तेजी से सांस ले रही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दिल तेजी से धड़क रहा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जिम में कसरत करके या कोई खेल खेलकर, अथवा घर में साफ-सफाई करके या लिफ्ट लेने के बजाय सीढ़ियां चढ़ने/उतरने जैसे रोजमर्रा के काम-काज से यह कर सकती हैं। </a:t>
            </a:r>
          </a:p>
          <a:p>
            <a:pPr defTabSz="932026">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मैं पर्याप्त रूप से गतिमान नहीं रहती हूँ, तो क्या हो सकता है? </a:t>
            </a:r>
          </a:p>
          <a:p>
            <a:pPr defTabSz="932026"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पर्याप्त रूप से गतिमान नहीं रहती हैं, तो आप बीमार पड़ सकती हैं। समय बीतने के साथ आपको ये रोग हो सकते हैं: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स्थूलता (अत्यधिक वजन)</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उच्च रक्तचाप</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मधुमेह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पीठदर्द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कैंसर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हृदय रोग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अवसाद।</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6</a:t>
            </a:fld>
            <a:endParaRPr lang="en-AU"/>
          </a:p>
        </p:txBody>
      </p:sp>
    </p:spTree>
    <p:extLst>
      <p:ext uri="{BB962C8B-B14F-4D97-AF65-F5344CB8AC3E}">
        <p14:creationId xmlns:p14="http://schemas.microsoft.com/office/powerpoint/2010/main" val="54225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दिन के समय कम बैठे रहने के लिए मैं क्या कर सकती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लंबे समय तक बैठे रहने की अवधियों को जितनी बार संभव हो, विभाजित करें। हरेक 20-30 मिनट बाद कुछ मिनटों के लिए उठें, चलें-फिरें, और खिंचाव करें।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टीवी या कंप्यूटर स्क्रीन के सामने बहुत अधिक समय बिता रही हैं, तो बार-बार उठें और चलें-फिरें।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शरीर में गति लाने के हरेक अवसर का लाभ उठाएँ, चाहे यह कितनी भी कम अवधि के लिए क्यों न हो।</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7</a:t>
            </a:fld>
            <a:endParaRPr lang="en-AU"/>
          </a:p>
        </p:txBody>
      </p:sp>
    </p:spTree>
    <p:extLst>
      <p:ext uri="{BB962C8B-B14F-4D97-AF65-F5344CB8AC3E}">
        <p14:creationId xmlns:p14="http://schemas.microsoft.com/office/powerpoint/2010/main" val="407587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मेरे स्वास्थ्य के लिए अच्छी क्यों है?</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रूप से सक्रिय रहना और हरेक दिन बैठकर बिताए गए समय को कम करना आपके स्वास्थ्य के लिए बहुत महत्वपूर्ण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रूप से सक्रिय बने रहने से: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हृदय रोग और स्ट्रोक का खतरा कम होता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प्रकार के कैंसरों का खतरा कम होता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रक्त में खराब वसा का स्तर कम होता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रक्तचाप को कम करने में सहायता मिलती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मांसपेशियां और हड्डियाँ मजबूत बनती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शक्ति, संतुलन और लचीलापन बढ़ता है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वजन कम करने और स्वस्थ वजन बनाए रखने में सहायता मिलती है। </a:t>
            </a:r>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8</a:t>
            </a:fld>
            <a:endParaRPr lang="en-AU"/>
          </a:p>
        </p:txBody>
      </p:sp>
    </p:spTree>
    <p:extLst>
      <p:ext uri="{BB962C8B-B14F-4D97-AF65-F5344CB8AC3E}">
        <p14:creationId xmlns:p14="http://schemas.microsoft.com/office/powerpoint/2010/main" val="252931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से मुझे अच्छा कैसे महसूस हो सकता है?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शारीरिक सक्रियता आपको इन बातों में सहायता दे सकती है: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विश्राम करना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जीवन का आनंद लेना</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खुश महसूस करना </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 नींद आना</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और अधिक ऊर्जा मिलना </a:t>
            </a:r>
          </a:p>
          <a:p>
            <a:pPr marL="174755" indent="-174755" defTabSz="932026"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दोस्त बनाना</a:t>
            </a:r>
          </a:p>
          <a:p>
            <a:pPr marL="174755" indent="-174755"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अन्य लोगों के साथ समय बिताना। </a:t>
            </a:r>
          </a:p>
          <a:p>
            <a:pPr marL="174755" indent="-174755">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9</a:t>
            </a:fld>
            <a:endParaRPr lang="en-AU"/>
          </a:p>
        </p:txBody>
      </p:sp>
    </p:spTree>
    <p:extLst>
      <p:ext uri="{BB962C8B-B14F-4D97-AF65-F5344CB8AC3E}">
        <p14:creationId xmlns:p14="http://schemas.microsoft.com/office/powerpoint/2010/main" val="71103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 रहने के लिए मुझे हरेक दिन क्या करने की आवश्यकता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स्वास्थ्य को बेहतर बनाने के लिए आपको: </a:t>
            </a:r>
          </a:p>
          <a:p>
            <a:pPr marL="174755" indent="-174755" algn="l" defTabSz="914400" rtl="0" eaLnBrk="1" fontAlgn="t" latinLnBrk="0" hangingPunct="1">
              <a:buFont typeface="Arial" panose="020B0604020202020204" pitchFamily="34" charset="0"/>
              <a:buChar char="•"/>
            </a:pPr>
            <a:r>
              <a:rPr lang="hi"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सप्ताह के अधिकांश दिनों में गतिमान रहना चाहिए, और हो सके तो हरेक दिन, हरेक सप्ताह </a:t>
            </a:r>
          </a:p>
          <a:p>
            <a:pPr marL="174755" indent="-174755" algn="l" defTabSz="914400" rtl="0" eaLnBrk="1" fontAlgn="t" latinLnBrk="0" hangingPunct="1">
              <a:buFont typeface="Arial" panose="020B0604020202020204" pitchFamily="34" charset="0"/>
              <a:buChar char="•"/>
              <a:defRPr/>
            </a:pPr>
            <a:r>
              <a:rPr lang="hi"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प्रतिदिन </a:t>
            </a:r>
            <a:r>
              <a:rPr lang="hi" sz="1200" b="1"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कम से कम 30 मिनटों</a:t>
            </a:r>
            <a:r>
              <a:rPr lang="hi"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लिए शारीरिक गतिविधि करें, उदाहरण के लिए: </a:t>
            </a:r>
          </a:p>
          <a:p>
            <a:pPr marL="640768" lvl="1" indent="-174755" defTabSz="932026" rtl="0" fontAlgn="t">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तेज गति से चलना, नृत्य करना, ताई ची </a:t>
            </a:r>
          </a:p>
          <a:p>
            <a:pPr marL="640768" lvl="1" indent="-174755" defTabSz="932026" rtl="0" fontAlgn="t">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स्ट्रॉलर को धकेल कर ले जाना या घर से बाहर अपने बच्चों के साथ खेलना </a:t>
            </a:r>
          </a:p>
          <a:p>
            <a:pPr marL="640768" lvl="1" indent="-174755" defTabSz="932026" rtl="0" fontAlgn="t">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घरेलू काम-काज करना, जैसे खिड़कियों की सफाई, पत्तियाँ साफ करना। </a:t>
            </a:r>
          </a:p>
          <a:p>
            <a:pPr defTabSz="932026" fontAlgn="t">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2026" rtl="0" fontAlgn="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शारीरिक सक्रियता को पूरे दिन-भर छोटे-छोटे हिस्सों में विभाजित कर सकती हैं, जैसे 10 मिनटों की अवधि के तीन सत्र।</a:t>
            </a:r>
          </a:p>
          <a:p>
            <a:pPr defTabSz="932026" rtl="0" fontAlgn="t">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सप्ताह में 5 दिन, मात्र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15 मिनटों</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लिए ही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तेजगति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चलने-फिरने से आपकी सेहत में सुधार आ सकता 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fontAlgn="t"/>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fontAlgn="t"/>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सप्ताह कुछ ऐसी गतिविधियाँ करें जिनके लिए अधिक प्रयत्न करना पड़ता है, जैसे: </a:t>
            </a:r>
          </a:p>
          <a:p>
            <a:pPr marL="183568" lvl="0"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जॉगिंग, अरोबिक्स, तेजगति से साइकिल चलाना, कई प्रकार के खेल आयोजन</a:t>
            </a:r>
          </a:p>
          <a:p>
            <a:pPr marL="183568" lvl="0" indent="-174755" rtl="0" fontAlgn="t">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घर के काम-काज, जिसमें सामान उठाना, कुछ ढोकर ले जाना या जमीन खोदना शामिल है।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रखें - थोड़ी सी भी शारीरिक गतिविधि करना कुछ न करने से बेहतर है!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8175EA0F-F3EC-47A3-B8CD-62D9C50953F7}" type="slidenum">
              <a:rPr lang="en-AU" smtClean="0"/>
              <a:t>10</a:t>
            </a:fld>
            <a:endParaRPr lang="en-AU"/>
          </a:p>
        </p:txBody>
      </p:sp>
    </p:spTree>
    <p:extLst>
      <p:ext uri="{BB962C8B-B14F-4D97-AF65-F5344CB8AC3E}">
        <p14:creationId xmlns:p14="http://schemas.microsoft.com/office/powerpoint/2010/main" val="229277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3BA1-A001-8588-1D60-560B1A55C5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E5F36B3-2D18-132B-0744-7D94764F9797}"/>
              </a:ext>
            </a:extLst>
          </p:cNvPr>
          <p:cNvSpPr>
            <a:spLocks noGrp="1"/>
          </p:cNvSpPr>
          <p:nvPr>
            <p:ph type="dt" sz="half" idx="10"/>
          </p:nvPr>
        </p:nvSpPr>
        <p:spPr/>
        <p:txBody>
          <a:bodyPr/>
          <a:lstStyle/>
          <a:p>
            <a:fld id="{7395AAD9-F80F-43AF-B8F9-56657AA09B7A}" type="datetimeFigureOut">
              <a:rPr lang="en-AU" smtClean="0"/>
              <a:t>19/09/2024</a:t>
            </a:fld>
            <a:endParaRPr lang="en-AU"/>
          </a:p>
        </p:txBody>
      </p:sp>
      <p:sp>
        <p:nvSpPr>
          <p:cNvPr id="4" name="Footer Placeholder 3">
            <a:extLst>
              <a:ext uri="{FF2B5EF4-FFF2-40B4-BE49-F238E27FC236}">
                <a16:creationId xmlns:a16="http://schemas.microsoft.com/office/drawing/2014/main" id="{EDC8F8FD-CFA5-0933-44AD-D483815E1AE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08A156-FE34-3653-2D78-FCC9B41E19D1}"/>
              </a:ext>
            </a:extLst>
          </p:cNvPr>
          <p:cNvSpPr>
            <a:spLocks noGrp="1"/>
          </p:cNvSpPr>
          <p:nvPr>
            <p:ph type="sldNum" sz="quarter" idx="12"/>
          </p:nvPr>
        </p:nvSpPr>
        <p:spPr/>
        <p:txBody>
          <a:bodyPr/>
          <a:lstStyle/>
          <a:p>
            <a:fld id="{C698FDF5-4967-480F-9138-60D1A4728075}" type="slidenum">
              <a:rPr lang="en-AU" smtClean="0"/>
              <a:t>‹#›</a:t>
            </a:fld>
            <a:endParaRPr lang="en-AU"/>
          </a:p>
        </p:txBody>
      </p:sp>
    </p:spTree>
    <p:extLst>
      <p:ext uri="{BB962C8B-B14F-4D97-AF65-F5344CB8AC3E}">
        <p14:creationId xmlns:p14="http://schemas.microsoft.com/office/powerpoint/2010/main" val="2156995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D4676-3AB7-A5E6-3C77-F8085B330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6D76C30-6AC4-A2F1-DAE6-950B18E97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4D3BAA-526A-267B-251F-940360FCB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95AAD9-F80F-43AF-B8F9-56657AA09B7A}" type="datetimeFigureOut">
              <a:rPr lang="en-AU" smtClean="0"/>
              <a:t>19/09/2024</a:t>
            </a:fld>
            <a:endParaRPr lang="en-AU"/>
          </a:p>
        </p:txBody>
      </p:sp>
      <p:sp>
        <p:nvSpPr>
          <p:cNvPr id="5" name="Footer Placeholder 4">
            <a:extLst>
              <a:ext uri="{FF2B5EF4-FFF2-40B4-BE49-F238E27FC236}">
                <a16:creationId xmlns:a16="http://schemas.microsoft.com/office/drawing/2014/main" id="{3192F88A-C882-1F3E-CE9C-259D6CCCF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ADC38DA-6B9B-4806-2BB1-C7EDA72B1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98FDF5-4967-480F-9138-60D1A4728075}" type="slidenum">
              <a:rPr lang="en-AU" smtClean="0"/>
              <a:t>‹#›</a:t>
            </a:fld>
            <a:endParaRPr lang="en-AU"/>
          </a:p>
        </p:txBody>
      </p:sp>
    </p:spTree>
    <p:extLst>
      <p:ext uri="{BB962C8B-B14F-4D97-AF65-F5344CB8AC3E}">
        <p14:creationId xmlns:p14="http://schemas.microsoft.com/office/powerpoint/2010/main" val="411529649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F10826-7181-AB65-D41D-9732FBCCB8DB}"/>
              </a:ext>
            </a:extLst>
          </p:cNvPr>
          <p:cNvSpPr>
            <a:spLocks noGrp="1"/>
          </p:cNvSpPr>
          <p:nvPr>
            <p:ph type="title"/>
          </p:nvPr>
        </p:nvSpPr>
        <p:spPr/>
        <p:txBody>
          <a:bodyPr>
            <a:normAutofit fontScale="90000"/>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अधिक सक्रिय बनें। </a:t>
            </a:r>
            <a:br>
              <a:rPr lang="en-US"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बैठे रहना कम करें।</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7B34BBA-8273-40E2-68D8-7C3EF55B8F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8512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2613E8-ECCF-5547-054B-E61CAB8C6008}"/>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हरेक दिन </a:t>
            </a: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30 मिनटों या इससे अधिक अवधि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के लिए शारीरिक गतिविधि करें।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यह सुनिश्चित करें कि आपका परिवार भी यह करता है। </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08170B1-B93D-6934-505C-88213E58FB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21702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042CE5-8E46-8198-E6BD-C802EA395778}"/>
              </a:ext>
            </a:extLst>
          </p:cNvPr>
          <p:cNvSpPr>
            <a:spLocks noGrp="1"/>
          </p:cNvSpPr>
          <p:nvPr>
            <p:ph type="title"/>
          </p:nvPr>
        </p:nvSpPr>
        <p:spPr/>
        <p:txBody>
          <a:bodyPr/>
          <a:lstStyle/>
          <a:p>
            <a:pPr rtl="0">
              <a:lnSpc>
                <a:spcPct val="100000"/>
              </a:lnSpc>
            </a:pP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घर के अंदर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और </a:t>
            </a:r>
            <a:r>
              <a:rPr lang="en-US"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अधिक गतिमान बनें।</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76135F3B-D4E1-5EB8-FB72-95CA23629A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88051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6FA554-E0D2-9B77-0FDD-5CD4E2B1C225}"/>
              </a:ext>
            </a:extLst>
          </p:cNvPr>
          <p:cNvSpPr>
            <a:spLocks noGrp="1"/>
          </p:cNvSpPr>
          <p:nvPr>
            <p:ph type="title"/>
          </p:nvPr>
        </p:nvSpPr>
        <p:spPr/>
        <p:txBody>
          <a:bodyPr/>
          <a:lstStyle/>
          <a:p>
            <a:pPr rtl="0">
              <a:lnSpc>
                <a:spcPct val="100000"/>
              </a:lnSpc>
            </a:pP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कार्यस्थल में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और अधिक गतिमान बनें। </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C7282F47-C321-5748-277B-BE3D9C2327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84663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B88C1A-A3DE-A147-5A86-E7250E2FE1F1}"/>
              </a:ext>
            </a:extLst>
          </p:cNvPr>
          <p:cNvSpPr>
            <a:spLocks noGrp="1"/>
          </p:cNvSpPr>
          <p:nvPr>
            <p:ph type="title"/>
          </p:nvPr>
        </p:nvSpPr>
        <p:spPr/>
        <p:txBody>
          <a:bodyPr>
            <a:normAutofit fontScale="90000"/>
          </a:bodyPr>
          <a:lstStyle/>
          <a:p>
            <a:pPr rtl="0"/>
            <a:r>
              <a:rPr lang="hi"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व्यायाम तथा खेल के माध्यम से और अधिक शारीरिक गतिविधि करें।</a:t>
            </a:r>
            <a:br>
              <a:rPr lang="hi"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अपनी पसंद की </a:t>
            </a:r>
            <a:r>
              <a:rPr lang="hi"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कोई गतिविधि</a:t>
            </a:r>
            <a:r>
              <a:rPr lang="en-US">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 </a:t>
            </a:r>
            <a:r>
              <a:rPr lang="hi"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खोजें</a:t>
            </a:r>
            <a:r>
              <a:rPr lang="en-US">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और अपने साथ किसी मित्र को शामिल होने के लिए कहें।</a:t>
            </a:r>
            <a:r>
              <a:rPr lang="hi" sz="4000" b="0" i="0" u="none" strike="noStrike">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rPr>
              <a:t> </a:t>
            </a:r>
            <a:endParaRPr lang="hi" sz="4000" b="0" i="0" u="none" strike="noStrike" dirty="0">
              <a:highlight>
                <a:srgbClr val="000000">
                  <a:alpha val="0"/>
                </a:srgbClr>
              </a:highlight>
              <a:latin typeface="Noto Sans Devanagari" panose="020B0502040504020204" pitchFamily="34" charset="0"/>
              <a:ea typeface="Nirmala Text"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55D40D46-E7B9-A2D1-57EF-2E2F5777BB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68254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C42E25-559D-1D64-FF70-F168AD135A72}"/>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अधिक</a:t>
            </a:r>
            <a:r>
              <a:rPr lang="hi"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गतिमान बनना आसान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छोटे-छोटे परिवर्तनों से शुरू करें। </a:t>
            </a:r>
            <a:endParaRPr lang="hi" sz="380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67CE164-0E43-2B51-8BC7-99D3EA3A3E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270305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DB337F-F716-10F6-F876-8B4D3CE839B2}"/>
              </a:ext>
            </a:extLst>
          </p:cNvPr>
          <p:cNvSpPr>
            <a:spLocks noGrp="1"/>
          </p:cNvSpPr>
          <p:nvPr>
            <p:ph type="title"/>
          </p:nvPr>
        </p:nvSpPr>
        <p:spPr/>
        <p:txBody>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 अपनी दिनचर्या में</a:t>
            </a:r>
            <a:r>
              <a:rPr lang="en-US">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सक्रियता कैसे बढ़ा सकती हैं? </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119CD79-1439-CD29-2FB8-DDD5EA9369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7039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E26B3E-E92D-4078-A482-AD80E47AA871}"/>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रखें...</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D3DD366-8BB7-2C1D-E3D7-4A90BC9289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665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D0C3CE-D240-F4CB-3D03-CB2FE04AA0DA}"/>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कार्यक्रम और सेवाएँ </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F2533125-0253-6C70-72C9-3CC09B5302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651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B1AB04-4206-132A-9109-1252A6DF0101}"/>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20B6C544-D95A-A4BA-1172-2FA7EFF352F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44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0A3305-0087-BDA0-011F-AE520F04CE1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1A97489-B738-42C0-8E6A-F720F1DFDFFD}"/>
              </a:ext>
            </a:extLst>
          </p:cNvPr>
          <p:cNvPicPr>
            <a:picLocks noChangeAspect="1"/>
          </p:cNvPicPr>
          <p:nvPr/>
        </p:nvPicPr>
        <p:blipFill>
          <a:blip r:embed="rId2"/>
          <a:stretch>
            <a:fillRect/>
          </a:stretch>
        </p:blipFill>
        <p:spPr>
          <a:xfrm>
            <a:off x="-528" y="0"/>
            <a:ext cx="12192000" cy="6858000"/>
          </a:xfrm>
          <a:prstGeom prst="rect">
            <a:avLst/>
          </a:prstGeom>
        </p:spPr>
      </p:pic>
    </p:spTree>
    <p:extLst>
      <p:ext uri="{BB962C8B-B14F-4D97-AF65-F5344CB8AC3E}">
        <p14:creationId xmlns:p14="http://schemas.microsoft.com/office/powerpoint/2010/main" val="227532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805334-865D-7842-3E67-055D93C77CFC}"/>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A89D061-2485-16DB-C432-BF22DAE3A6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412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B7878B-5035-8DCF-DA30-A0902A95749E}"/>
              </a:ext>
            </a:extLst>
          </p:cNvPr>
          <p:cNvSpPr>
            <a:spLocks noGrp="1"/>
          </p:cNvSpPr>
          <p:nvPr>
            <p:ph type="title"/>
          </p:nvPr>
        </p:nvSpPr>
        <p:spPr/>
        <p:txBody>
          <a:bodyPr/>
          <a:lstStyle/>
          <a:p>
            <a:pPr algn="ctr" rtl="0"/>
            <a:r>
              <a:rPr lang="hi" sz="3700" b="1"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बात करते हैं...</a:t>
            </a:r>
            <a:endParaRPr lang="hi" sz="3700" b="1" i="0" u="none" strike="noStrike"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A55DB9F9-BBFA-4B33-4203-92F035A197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946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A6C4AA-82BD-36DA-C70C-9D2140C74545}"/>
              </a:ext>
            </a:extLst>
          </p:cNvPr>
          <p:cNvSpPr>
            <a:spLocks noGrp="1"/>
          </p:cNvSpPr>
          <p:nvPr>
            <p:ph type="title"/>
          </p:nvPr>
        </p:nvSpPr>
        <p:spPr/>
        <p:txBody>
          <a:bodyPr>
            <a:normAutofit fontScale="90000"/>
          </a:bodyPr>
          <a:lstStyle/>
          <a:p>
            <a:pPr rtl="0">
              <a:lnSpc>
                <a:spcPct val="100000"/>
              </a:lnSpc>
            </a:pP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शरीर चलने-फिरने के लिए बना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ऑस्ट्रेलिया में</a:t>
            </a:r>
            <a:r>
              <a:rPr lang="en-US"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अधिकांश लोगों को और अधिक शारीरिक गतिविधि करने की आवश्यकता है। </a:t>
            </a:r>
            <a:endParaRPr lang="en-AU" strike="sngStrike"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42D7348-0546-D742-E34C-743AA9585E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5358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7349DE-0548-BA50-698F-29A63D57B2A4}"/>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शारीरिक सक्रियता का अर्थ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शरीर को गतिमान बनाए रखना है। </a:t>
            </a:r>
            <a:b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शारीरिक सक्रियता रोगों से सुरक्षित रहने में आपकी सहायता करती है। </a:t>
            </a:r>
            <a:endParaRPr lang="en-AU" dirty="0">
              <a:highlight>
                <a:srgbClr val="FFFF00"/>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5CBB6D4-5EE5-0E78-DA82-AADB583366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54168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CFFD0D-8581-440B-9483-8B52E8E4B125}"/>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आप लंबे समय तक</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बैठी रहती हैं, तो यह आपके शरीर के लिए अच्छा नहीं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गतिमान बने रहने की आवश्यकता है। </a:t>
            </a:r>
            <a:endParaRPr lang="hi"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D0DBBF3-C8BF-B296-C72A-0012819DF6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68346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87FEE1-51FB-8440-E1BE-1495A4CC99A3}"/>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शरीर को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मजबूत और स्वस्थ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रखने के लिए चलें-फिरें। </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E90AD74A-2BCC-9AD3-C593-D9EE8FE419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88603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AD7493-7F50-2A6A-A2A4-F20CDF034D6C}"/>
              </a:ext>
            </a:extLst>
          </p:cNvPr>
          <p:cNvSpPr>
            <a:spLocks noGrp="1"/>
          </p:cNvSpPr>
          <p:nvPr>
            <p:ph type="title"/>
          </p:nvPr>
        </p:nvSpPr>
        <p:spPr/>
        <p:txBody>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अच्छा </a:t>
            </a:r>
            <a:r>
              <a:rPr lang="hi"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महसूस</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करने के लिए गतिमान बने रहें। </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A6296BBE-7B9D-C7BC-5588-3909800E4A9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97125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1917</Words>
  <Application>Microsoft Office PowerPoint</Application>
  <PresentationFormat>Widescreen</PresentationFormat>
  <Paragraphs>161</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Nirmala UI</vt:lpstr>
      <vt:lpstr>Noto Sans Devanagari</vt:lpstr>
      <vt:lpstr>Office Theme</vt:lpstr>
      <vt:lpstr>अधिक सक्रिय बनें।  बैठे रहना कम करें।</vt:lpstr>
      <vt:lpstr>PowerPoint Presentation</vt:lpstr>
      <vt:lpstr>मेरा शरीर। मेरा स्वास्थ्य। स्वास्थ्य शिक्षण टूलकिट </vt:lpstr>
      <vt:lpstr>बात करते हैं...</vt:lpstr>
      <vt:lpstr>आपका शरीर चलने-फिरने के लिए बना है।   ऑस्ट्रेलिया में अधिकांश लोगों को और अधिक शारीरिक गतिविधि करने की आवश्यकता है। </vt:lpstr>
      <vt:lpstr>शारीरिक सक्रियता का अर्थ  अपने शरीर को गतिमान बनाए रखना है।   शारीरिक सक्रियता रोगों से सुरक्षित रहने में आपकी सहायता करती है। </vt:lpstr>
      <vt:lpstr>यदि आप लंबे समय तक  बैठी रहती हैं, तो यह आपके शरीर के लिए अच्छा नहीं है।   आपको गतिमान बने रहने की आवश्यकता है। </vt:lpstr>
      <vt:lpstr>अपने शरीर को   मजबूत और स्वस्थ रखने के लिए चलें-फिरें। </vt:lpstr>
      <vt:lpstr>अच्छा महसूस करने के लिए गतिमान बने रहें। </vt:lpstr>
      <vt:lpstr>हरेक दिन 30 मिनटों या इससे अधिक अवधि के लिए शारीरिक गतिविधि करें।   यह सुनिश्चित करें कि आपका परिवार भी यह करता है। </vt:lpstr>
      <vt:lpstr>घर के अंदर और   अधिक गतिमान बनें।</vt:lpstr>
      <vt:lpstr>कार्यस्थल में और अधिक गतिमान बनें। </vt:lpstr>
      <vt:lpstr>व्यायाम तथा खेल के माध्यम से और अधिक शारीरिक गतिविधि करें।  अपनी पसंद की कोई गतिविधि खोजें और अपने साथ किसी मित्र को शामिल होने के लिए कहें। </vt:lpstr>
      <vt:lpstr>अधिक गतिमान बनना आसान है।   छोटे-छोटे परिवर्तनों से शुरू करें। </vt:lpstr>
      <vt:lpstr>आप अपनी दिनचर्या में सक्रियता कैसे बढ़ा सकती हैं? </vt:lpstr>
      <vt:lpstr>याद रखें...</vt:lpstr>
      <vt:lpstr>स्थानीय कार्यक्रम और सेवाएँ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2024-08-20T01:24:40Z</dcterms:created>
  <dcterms:modified xsi:type="dcterms:W3CDTF">2024-09-19T00:21:56Z</dcterms:modified>
</cp:coreProperties>
</file>