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21" autoAdjust="0"/>
  </p:normalViewPr>
  <p:slideViewPr>
    <p:cSldViewPr snapToGrid="0">
      <p:cViewPr varScale="1">
        <p:scale>
          <a:sx n="118" d="100"/>
          <a:sy n="118" d="100"/>
        </p:scale>
        <p:origin x="18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11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14B8-ED61-45EA-9C53-175CF316C635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82709-7E44-4E37-93FA-31A647C3EE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77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anmar Text" panose="020B0502040204020203" pitchFamily="34" charset="0"/>
        <a:ea typeface="+mn-ea"/>
        <a:cs typeface="Myanmar Text" panose="020B0502040204020203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anmar Text" panose="020B0502040204020203" pitchFamily="34" charset="0"/>
        <a:ea typeface="+mn-ea"/>
        <a:cs typeface="Myanmar Text" panose="020B0502040204020203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anmar Text" panose="020B0502040204020203" pitchFamily="34" charset="0"/>
        <a:ea typeface="+mn-ea"/>
        <a:cs typeface="Myanmar Text" panose="020B0502040204020203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anmar Text" panose="020B0502040204020203" pitchFamily="34" charset="0"/>
        <a:ea typeface="+mn-ea"/>
        <a:cs typeface="Myanmar Text" panose="020B0502040204020203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anmar Text" panose="020B0502040204020203" pitchFamily="34" charset="0"/>
        <a:ea typeface="+mn-ea"/>
        <a:cs typeface="Myanmar Text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ယနေ့ ကျွန်တော်တို့ ရုပ်ပိုင်းဆိုင်ရာ လှုပ်ရှားမှုမှတစ်ဆင့် ကျွန်တော်တို့၏ ကျန်းမာရေးကို ပိုမိုကောင်းအောင် ကျွန်တော်တို့ လုပ်နိုင်သည့် နည်းလမ်းများအကြောင်း ပြောဆိုပါမည်။  ကျွန်တော်တို့ ပြောဆိုမည့်အကြောင်းမှာ- </a:t>
            </a:r>
          </a:p>
          <a:p>
            <a:pPr marL="120032" indent="-120032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လှုပ်ရှားမှု ဘာကိုဆိုလိုသည်</a:t>
            </a:r>
          </a:p>
          <a:p>
            <a:pPr marL="120032" indent="-120032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လှုပ်ရှားမှု အဘယ်ကြောင့် အရေးကြီးသည် </a:t>
            </a:r>
          </a:p>
          <a:p>
            <a:pPr marL="120032" indent="-120032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လှုပ်ရှားမှု ကျွန်တော်တို့ မည်မျှလုပ်ရန် လိုအပ်သည်</a:t>
            </a:r>
          </a:p>
          <a:p>
            <a:pPr marL="120032" indent="-120032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ကျွန်တော်တို့၏ ရုပ်ပိုင်းဆိုင်ရာ လှုပ်ရှားမှုကို မည်ကဲ့သို့ ကျွန်တော်တို့ တိုးမြှင့်အောင် လုပ်နိုင်သည် </a:t>
            </a:r>
          </a:p>
          <a:p>
            <a:pPr marL="120032" indent="-120032" defTabSz="932026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endParaRPr lang="en-AU" b="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ယနေ့ ကျွန်တော်တို့ ဤအကြောင်းကို အဘယ်ကြောင့် ပြောဆိုနေကြသနည်း။</a:t>
            </a:r>
          </a:p>
          <a:p>
            <a:pPr marL="120032" indent="-120032" defTabSz="640171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သြစတြေးလျနိုင်ငံရှိ လူအများစုသည် ကိုယ်လက်လေ့ကျင့်ခန်း (သို့) ရုပ်ပိုင်းဆိုင်ရာ လှုပ်ရှားမှု လုံလုံလောက်လောက် မလုပ်ဘဲ ထိုင်နေသည့်အချိန် အလွန်များပါသည်။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ပုံမှန် ရုပ်ပိုင်းဆိုင်ရာ လှုပ်ရှားမှုသည် သင့်ဘဝကို သင်၏ ရုပ်ပိုင်းဆိုင်ရာနှင့် စိတ်ခံစားမှုဆိုင်ရာ ကျန်းမာရေးတို့ အပါအဝင် တိုးတက်စေနိုင်သည်။ 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အမျိုးသမီးများသည် အမျိုးသားများထက် ရုပ်ပိုင်းဆိုင်ရာ လှုပ်ရှားမှု ပိုမိုနည်းပါးကြသည်။ </a:t>
            </a:r>
          </a:p>
          <a:p>
            <a:pPr marL="120032" indent="-120032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အနည်းငယ်သော ပြောင်းလဲချက်များသည်ပင် အကြီးအကျယ် သက်ရောက်မှုရှိပါသည်။  </a:t>
            </a:r>
          </a:p>
          <a:p>
            <a:pPr>
              <a:lnSpc>
                <a:spcPct val="135000"/>
              </a:lnSpc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သင်တန်းပို့ချသူသို့ အမှာစာများ</a:t>
            </a:r>
          </a:p>
          <a:p>
            <a:pPr defTabSz="640171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ဤသင်ခန်းစာသည် ရုပ်ပိုင်းဆိုင်ရာ လှုပ်ရှားမှု၏ ကျန်းမာရေး အကျိုးကျေးဇူးများအပေါ် အလေးထားပေးပါမည်။ အကြံပြုထားသည့် ရုပ်ပိုင်းဆိုင်ရာ လှုပ်ရှားမှု လမ်းညွှန်များကို ကြည့်ရှုမည်၊ နေ့စဉ် ရုပ်ပိုင်းဆိုင်ရာ လှုပ်ရှားမှု ပို၍များများ အပါအဝင်အတွက် နည်းဗျူဟာများကို ဆွေးနွေးမည်ဖြစ်ပြီး အမျိုးသမီးများအား ၎င်းတို့ နှစ်ခြိုက်သည့် လှုပ်ရှားမှုများကို ရှာဖွေရန် အားပေးတိုက်တွန်းပါသည်။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73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ကျွန်တော် အိမ်၌ မည်သို့ ပိုမို လှုပ်ရှားနိုင်သနည်း။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အိမ်၌ သင် ပိုမိုလှုပ်ရှားနိုင်သည့် နည်းလမ်း အမြောက်အမြားရှိသည်-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သင့်ကလေးများနှင့်အတူ လှုပ်ရှားနေပါ- ပိုမို လှုပ်ရှားရန်၊ ပိုမို ကစားရန်နှင့် အတူတကွ ပိုမို ပျော်ရွှင်ရရန် မိသားစုအတွက် အချိန်အခွင့်အလမ်းတစ်ခု ဖန်တီးထားပါ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ပန်းဥယျာဉ်တွင် လုပ်ပါ၊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မြက်ရိတ်ပါ၊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ကြမ်းခင်းကို ဖုန်စုပ်စက်ဖြင့်စုပ်ပါ၊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ပြတင်းပေါက်များကို သန့်ရှင်းရေးလုပ်ပါ၊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ကားဆေးပါ၊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လမ်းလျှောက်ရန် ခွေးကိုအပြင်ခေါ်ထုတ်ပါ၊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ရုပ်မြင်သံကြား လိုင်းပြောင်းရန် မတ်တတ်ရပ်၍ သွားလုပ်ပါ၊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ဆိုင်များသို့ လမ်းလျှောက်သွားပါ (သို့) ဆိုင်များမှ ဝေးဝေးတွင် ကားရပ်နားပါ သို့မှသာ သင် လမ်းလျှောက်ရမည်ဖြစ်သည်၊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044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အလုပ်၌ ကျွန်တော် မည်သို့ ပိုမို လှုပ်ရှားနိုင်သနည်း။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အလုပ်၌ နေ့စဉ် သင် ပိုမို လှုပ်ရှားနိုင်သည့် နည်းလမ်း အမြောက်အမြား ရှိသည်-</a:t>
            </a:r>
          </a:p>
          <a:p>
            <a:pPr marL="233007" indent="-23300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အလုပ်သို့ ကားမောင်းသွားမည့်အစား လမ်းလျှောက်သွားပါ၊ စက်ဘီးစီးသွားပါ (သို့) အများပြည်သူသယ်ယူပို့ဆောင်ရေးသုံး၍သွားပါ၊ </a:t>
            </a:r>
          </a:p>
          <a:p>
            <a:pPr marL="233007" indent="-23300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ဓါတ်လှေကားအစား ရိုးရိုးလှေကားသုံးပါ၊ </a:t>
            </a:r>
          </a:p>
          <a:p>
            <a:pPr marL="233007" indent="-23300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ဘတ်စ်ကား (သို့) ဓါတ်ရထား မှတ်တိုင် တစ်ခု (သို့) နှစ်ခု ကြိုပြီး ဆင်းပါ (သို့) သင့်အလုပ်ခွင်မှ အတော်ဝေးဝေးတွင် ကားရပ်နားပါ၊ </a:t>
            </a:r>
          </a:p>
          <a:p>
            <a:pPr marL="233007" indent="-23300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ထိုင်လုပ်မည့်အစား လမ်းလျှောက်ရင်းလုပ်မည့် အစည်းအဝေးလုပ်ရန် အကြံပြုပါ၊</a:t>
            </a:r>
          </a:p>
          <a:p>
            <a:pPr marL="233007" indent="-23300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ဖုန်းစကားပြောရင်း အနီးအနား လမ်းလျှောက်ပါ၊</a:t>
            </a:r>
          </a:p>
          <a:p>
            <a:pPr marL="233007" indent="-23300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ဖြစ်နိုင်လျှင် အမှာသတင်းကို အီးမေးလ်ပို့ခြင်း (သို့) ဖုန်းခေါ်ခြင်းအစား လမ်းလျှောက်၍ပို့ပါ၊</a:t>
            </a:r>
          </a:p>
          <a:p>
            <a:pPr marL="233007" indent="-233007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နေ့လယ်စာစားချိန်အတွင်း အပြင်ထွက် လမ်းလျှောက်ပါ၊ 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273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ကျွန်တော် မည်ကဲ့သို့ ပိုမို လုပ်နိုင်ပါသလဲ။</a:t>
            </a:r>
          </a:p>
          <a:p>
            <a:pPr defTabSz="932026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ကိုယ်လက်လေ့ကျင့်ခန်းလုပ်ခြင်းနှင့် အားကစားလုပ်ခြင်းဖြင့် သင် ပိုမို လှုပ်ရှားနိုင်သည်။</a:t>
            </a:r>
          </a:p>
          <a:p>
            <a:pPr defTabSz="932026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သြစတြေးလျနိုင်ငံ၌ သင် ရွေးချယ်နိုင်သည့် အားကစားအမျိုးမျိုးနှင့် လှုပ်ရှားမှုအမျိုးမျိုး ရှိသည်၊ ဥပမာ- ရေကူးခြင်း၊ ကခြင်း၊ ကြက်တောင်ရိုက်ခြင်း၊ တရားထိုင်ခြင်း၊ ကိုယ်ခံသိုင်းပညာကစားခြင်း၊ အားကစားရုံ ကစားခြင်း၊ လမ်းလျှောက်အသင်း ပူးပေါင်းခြင်း (သို့) ပိုက်ကျော်ဘောလုံး၊ ဘတ်စကက်ဘော၊ ကရစ်ကက်၊ ဘောလုံးကဲ့သို့ အသင်းလိုက် ကစားခြင်းတို့ဖြစ်သည်။ </a:t>
            </a:r>
          </a:p>
          <a:p>
            <a:pPr defTabSz="932026">
              <a:lnSpc>
                <a:spcPct val="135000"/>
              </a:lnSpc>
              <a:defRPr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လှုပ်ရှားမှု အမျိုးမျိုးကို လုပ်ပါ၊ လုပ်ရန် သင် နှစ်ခြိုက်သည့် အရာကို ရှာဖွေပြီး မိတ်ဆွေတစ်ဦးအား သင်နှင့်ပူးပေါင်းရန် မေးမြန်းပါ။</a:t>
            </a:r>
            <a:endParaRPr lang="en-AU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>
              <a:defRPr/>
            </a:pP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124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ယခု ရုပ်ပိုင်းဆိုင်ရာ လှုပ်ရှားမှု တစ်ခုခုကို လုပ်နေသည် မဟုတ်လျှင်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စတင်လုပ်ရန် လွယ်ကူပါသည်၊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သင် မည်သည့်အသက်အရွယ် ဖြစ်သည်မှာ အရေးမကြီးပါ။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ဖြည်းဖြည်းချင်း စတင်လုပ်နိုင်ပြီး 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အပတ်စဉ် သင် လုပ်သည့် ရုပ်ပိုင်းဆိုင်ရာ လှုပ်ရှားမှု ပမာဏကို တိုးမြှင့်၍လုပ်နိုင်သည်။  </a:t>
            </a: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ပိုမို လှုပ်ရှားလေ ပိုမို ကျန်းမာလာလေဖြစ်သည်။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အသက် 65 (သို့) အထက် အရွယ်ဖြစ်လျှင် လှုပ်ရှားနေရန် အထူးအရေးကြီးပါသည်။ </a:t>
            </a:r>
            <a:endParaRPr lang="en-AU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ရုပ်ပိုင်းဆိုင်ရာ လှုပ်ရှားမှုကို အသစ်အဆန်းဖြစ်နေလျှင်၊ ရောဂါတစ်ခု ရှိနေလျှင် (သို့) ပိုမို လှုပ်ရှားရန် သင့်အတွက် ဘေးကင်းသည် ဟုတ်မဟုတ် မသိလျှင် သင့်အတွက် အကောင်းဆုံး လှုပ်ရှားမှုများနှင့် ပတ်သက်၍ သင့်ဆရာဝန်နှင့် ဦးစွာပြောဆိုပါ။</a:t>
            </a:r>
          </a:p>
          <a:p>
            <a:pPr defTabSz="932026">
              <a:defRPr/>
            </a:pPr>
            <a:endParaRPr lang="en-AU" sz="11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235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အုပ်စုလိုက် ဆွေးနွေးပွဲ</a:t>
            </a: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35000"/>
              </a:lnSpc>
              <a:defRPr/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သင်တန်းပို့ချသူသို့ အမှာစာ- သင်တန်း တက်ရောက်သူများအနေဖြင့် ၎င်းတို့၏ တစ်နေ့တာ၌ ရုပ်ပိုင်းဆိုင်ရာ လှုပ်ရှားမှုတွင် မည်ကဲ့သို့ ပိုမိုပါဝင်နိုင်ကြောင်း ဆွေးနွေးပွဲဖြင့် သင်တန်းကို အဆုံးသတ်သွားရန်ဖြစ်သည်။</a:t>
            </a:r>
          </a:p>
          <a:p>
            <a:pPr>
              <a:lnSpc>
                <a:spcPct val="135000"/>
              </a:lnSpc>
            </a:pPr>
            <a:endParaRPr lang="en-AU" sz="11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94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သင်တန်းပို့ချသူသို့ အမှာစာ- ဒေသခံ နည်းလမ်းများ/အစီအစဉ်များ/ပံ့ပိုးအဆောက်အအုံများ စသဖြင့်တို့ကို တင်ပြပါ။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08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lnSpc>
                <a:spcPct val="150000"/>
              </a:lnSpc>
              <a:defRPr/>
            </a:pPr>
            <a:r>
              <a:rPr lang="my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My Body. My Health. 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သည် အဖွဲ့အစည်းများနှင့် ပညာပေးသူများက ရွှေ့ပြောင်းအခြေချနေထိုင်ပြီး ဒုက္ခသည်အဖြစ်ခိုလှုံလာသည့် နောက်ခံရှိသူ အမျိုးသမီးများအား ကျန်းမာရေးဆိုင်ရာ သိကောင်းစရာများ ဖြန့်ဝေရာတွင် အထောက်အကူပြုနိုင်မည့် ပညာပေးလက်စွဲ ကိရိယာငယ်တစ်ခုဖြစ်သည်။ ယင်းက အမျိုးသမီးများနှင့်အတူ ၎င်းတို့၏ကျန်းမာရေးအကြောင်း စကားဝိုင်းများ ပြုလုပ်နိုင်ရန်လည်း တိုက်တွန်းအားပေးပါသည်။ 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ဤပညာပေးလက်စွဲကိရိယာငယ်သည် ကျန်းမာရေးနှင့်ညီညွတ်စွာ နေထိုင်ခြင်း၊ စိတ်ပိုင်းဆိုင်ရာ ကျန်းမာရေး၊ သွေးဆုံးချိန် သို့မဟုတ် လိင်ပိုင်းဆိုင်ရာ ကျန်းမာရေးစသည့် အရေးကြီးသော ကျန်းမာရေးဆိုင်ရာ အကြောင်းအရာများအား ကျယ်ကျယ်ပြန့်ပြန့် တင်ပြထားသည့် တင်ပြချက်အတွဲတစ်ခုဖြစ်သည်။</a:t>
            </a:r>
          </a:p>
          <a:p>
            <a:pPr defTabSz="966612" rtl="0">
              <a:lnSpc>
                <a:spcPct val="150000"/>
              </a:lnSpc>
              <a:spcBef>
                <a:spcPts val="634"/>
              </a:spcBef>
              <a:defRPr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နောက်ထပ်အချက်အလက်များနှင့် အင်္ဂလိပ်ဘာသာအပြင် အခြားဘာသာစကားများဖြင့် ရရှိနိုင်သော တင်ပြချက် စာရင်းတစ်ခုကို ရရှိလိုပါက </a:t>
            </a:r>
            <a:r>
              <a:rPr lang="my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jeanhailes.org.au</a:t>
            </a: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တွင် ဝင်ရောက်ကြည့်ရှုပါ။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66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  <a:spcBef>
                <a:spcPts val="1019"/>
              </a:spcBef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ယခုအခါ အမျိုးသမီးများ လုပ်သည့် မည်သို့သော ရုပ်ပိုင်းဆိုင်ရာ လှုပ်ရှားမှုနှင့် ကိုယ်လက်လေ့ကျင့်ခန်းအကြောင်း အုပ်စုလိုက် နွေးပွဲဖြင့် သင်တန်းကို စလုပ်ကြပါ။ ၎င်းတို့မှာ သူတို့၏ မိခင်နိုင်ငံများ၌ သူတို့လုပ်ခဲ့သည့် အရာများနှင့် ကွဲပြားခြားနားပါသလား။ </a:t>
            </a:r>
          </a:p>
          <a:p>
            <a:pPr>
              <a:lnSpc>
                <a:spcPct val="135000"/>
              </a:lnSpc>
              <a:spcBef>
                <a:spcPts val="1019"/>
              </a:spcBef>
            </a:pPr>
            <a:endParaRPr lang="en-AU" sz="12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  <a:spcBef>
                <a:spcPts val="1019"/>
              </a:spcBef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စဉ်းစားရန် မေးခွန်းများမှာ*-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 မိခင်နိုင်ငံတွင်/သင့်ယဉ်ကျေးမှုတွင် လူများ နေ့စဥ် မည်ကဲ့သို့ လှုပ်ရှားသနည်း- လမ်းများများလျှောက်သလား၊ ပြေးသလား၊ ဆိုင်များမှ အစာအစာကို သယ်သွားသလား၊ ကသလား။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သြစတြေးလျနိုင်ငံမှာထက် သင့်မိခင်နိုင်ငံတွင် သင် ပိုမို၍ လှုပ်လှုပ်ရှားရှားလုပ်ခဲ့သလား။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သင့်ကိုယ်ခန္ဓာကို နေ့စဉ် လှုပ်ရှားရန်မှာ သင့် ကျန်းမာရေးအတွက် အလွန် အရေးကြီးကြောင်း သင် သိပါသလား။</a:t>
            </a:r>
          </a:p>
          <a:p>
            <a:pPr marL="174755" indent="-174755" rtl="0">
              <a:lnSpc>
                <a:spcPct val="135000"/>
              </a:lnSpc>
              <a:buClr>
                <a:srgbClr val="159690"/>
              </a:buClr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အားကစား (သို့) ကိုယ်လက်လေ့ကျင့်ခန်း တစ်ခုခု သင် လုပ်ပါသလား။ ၎င်းမှာ သင့်မိခင်နိုင်ငံ၌ သင် လုပ်ခဲ့သည့်အရာနှင့် ကွဲပြားခြားနားပါသလား။</a:t>
            </a: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1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*သင်တန်းပို့ချသူသို့ အမှာစာ- အတိုချုပ် ဆွေးနွေးပွဲလုပ်ရန် မေးခွန်းအချို့ကို ရွေးပါ။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73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သင့်ကိုယ်ခန္ဓာကို ပြေးရန်၊ ခုန်ရန်၊ ဆန့်ရန်နှင့် လှုပ်ရှားရန် ပုံဖော်ထားသည်။ သင့်ကိုယ်ခန္ဓာကို နေ့စဉ် လှုပ်ရှားပေးရန်မှာ သင့်ကျန်းမာရေးအတွက် အလွန် အရေးကြီးပါသည်။</a:t>
            </a:r>
          </a:p>
          <a:p>
            <a:pPr marL="0" marR="0" lvl="0" indent="0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သို့သော်လည်း၊</a:t>
            </a:r>
          </a:p>
          <a:p>
            <a:pPr marL="174755" marR="0" lvl="0" indent="-174755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သြစတြေးလျနိုင်ငံရှိ လူကြီးအားလုံး၏ ထက်ဝက်ကျော်ကျော်နှင့်  </a:t>
            </a:r>
          </a:p>
          <a:p>
            <a:pPr marL="174755" marR="0" lvl="0" indent="-174755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ကလေး ၅ ယောက်လျှင် ၄ ယောက်သည် </a:t>
            </a:r>
          </a:p>
          <a:p>
            <a:pPr marL="0" marR="0" lvl="0" indent="0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လုံလုံလောက်လောက် မလှုပ်ရှားကြပါ။</a:t>
            </a:r>
          </a:p>
          <a:p>
            <a:pPr marL="0" marR="0" lvl="0" indent="0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အမျိုးသမီးများသည် အမျိုးသားများထက် လှုပ်ရှားမှု ပိုမိုနည်းပါးကြသည်။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marR="0" lvl="0" indent="0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သြစတြေးလျနိုင်ငံရှိ လူများသည် ထိုင်ရင်း (သို့) လဲလျောင်းရင်း ပိုမို အချိန်ဖြုန်းပါသည်။</a:t>
            </a:r>
          </a:p>
          <a:p>
            <a:pPr marL="0" marR="0" lvl="0" indent="0" algn="l" defTabSz="932026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ဥပမာများမှာ- </a:t>
            </a:r>
          </a:p>
          <a:p>
            <a:pPr marL="174755" marR="0" lvl="0" indent="-174755" algn="l" defTabSz="914400" rtl="0" eaLnBrk="1" fontAlgn="t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ရုပ်မြင်သံကြား ကြည့်နေရင်း (သို့) အီလက်ထရောနစ်ဂိမ်းကစားရင်း ထိုင်နေကြသည် (သို့) လဲလျောင်းနေကြသည်။</a:t>
            </a:r>
          </a:p>
          <a:p>
            <a:pPr marL="174755" marR="0" lvl="0" indent="-174755" algn="l" defTabSz="914400" rtl="0" eaLnBrk="1" fontAlgn="t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ကားမောင်းနေကြသည် (သို့) အများပြည်သူ သယ်ယူပို့ဆောင်ရေးကို သုံး၍စီးနေကြသည်။ </a:t>
            </a:r>
          </a:p>
          <a:p>
            <a:pPr marL="174755" marR="0" lvl="0" indent="-174755" algn="l" defTabSz="914400" rtl="0" eaLnBrk="1" fontAlgn="t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စားပွဲပေါ်ဖြင့် (သို့) ကွန်ပျူတာဖြင့် စာဖတ်ရန်၊ စာရေးရန် (သို့) အလုပ်လုပ်ရန် ထိုင်နေကြသည် (သို့) လဲလျောင်းနေကြသည်။</a:t>
            </a:r>
          </a:p>
          <a:p>
            <a:pPr marL="174755" marR="0" lvl="0" indent="-174755" algn="l" defTabSz="914400" rtl="0" eaLnBrk="1" fontAlgn="t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m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မိတ်ဆွေများနှင့် မိသားစုနှင့် အစာစားနေကြသည် (သို့) ကော်ဖီသောက်နေကြသည်။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20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လှုပ်ရှားမှုသည် အဘယ်နည်း။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လှုပ်ရှားမှုသည် သင့်ကိုယ်ခန္ဓာကို လှုပ်ရှားပေးခြင်းဖြစ်သည် သို့မှသာ-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အသက်ရှူ ပိုမိုမြန်လာမည်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သင့်နှလုံး ပိုမို ခုန်လာမည်။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သင်သည် ဤသို့ အားကစားရုံ၌ ကိုယ်လက်လေ့ကျင့်ခန်းလုပ်ခြင်းဖြင့် (သို့) အားကစားခြင်းဖြင့် လုပ်နိုင်သည့်အပြင် အိမ်သန့်ရှင်းရေးလုပ်ခြင်း (သို့) ဓါတ်လှေကား သုံးမည့်အစား ရိုးရိုးလှေကားဖြင့်တက်ခြင်းကဲ့သို့ နေ့စဉ် လှုပ်ရှားမှုများလုပ်ခြင်းဖြင့်လည်း လုပ်နိုင်သည်။ </a:t>
            </a:r>
          </a:p>
          <a:p>
            <a:pPr defTabSz="932026">
              <a:lnSpc>
                <a:spcPct val="135000"/>
              </a:lnSpc>
              <a:defRPr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အကယ်၍ ကျွန်တော် လုံလုံလောက်လောက် မလှုပ်ရှားလျှင် ဘာဖြစ်နိုင်သနည်း။</a:t>
            </a:r>
          </a:p>
          <a:p>
            <a:pPr defTabSz="932026" rtl="0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လုံလုံလောက်လောက် မလှုပ်ရှားလျှင် နေထိုင်မကောင်း ဖြစ်နိုင်သည်။ အချိန်အတိုင်းအတာတစ်ခုတွင် သင် ဖြစ်နိုင်သည်မှာ- 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အဝလွန်ရောဂါ (ကိုယ်အလေးချိန် အလွန်များခြင်း)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သွေးပေါင်ချိန်များလွန်းခြင်း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ဆီးချိုရောဂါ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နောက်ကျောနာကျင်ခြင်း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ကင်ဆာရောဂါများ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နှလုံးရောဂါ 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စိတ်ကျရောဂါတို့ဖြစ်သည်။ </a:t>
            </a:r>
          </a:p>
          <a:p>
            <a:pPr defTabSz="932026">
              <a:lnSpc>
                <a:spcPct val="135000"/>
              </a:lnSpc>
              <a:defRPr/>
            </a:pPr>
            <a:endParaRPr lang="en-AU" sz="800" b="1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74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တစ်နေ့တာအတွင်း အထိုင်နည်းစေရန် ကျွန်တော် မည်သည့်အရာ လုပ်နိုင်သနည်း။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ကြာကြာထိုင်နေသည့်အချိန်ကို မကြာခဏ ဖြတ်တောက်ပေးပါ။ မိနစ် ၂၀-၃၀ တိုင်းတွင် မိနစ်အနည်းငယ် မတ်တတ်ရပ်၊ လှုပ်ရှားပြီး အကြောဆန့်ပေးပါ။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ရုပ်မြင်သံကြားရှေ့ (သို့) ကွန်ပျူတာ မြင်လွှာရှေ့ ကြာကြာအချိန်ဖြုန်းလျှင် မကြာခဏ မတ်တတ်ရပ်ပြီး အနီးအနားလှုပ်ရှားပေးပါ။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သင် လှုပ်ရှားနိုင်မည့် အခွင့်အလမ်းတိုင်းကို ယူပါ၊ အချိန် မည်မျှတိုတောင်းသည်မှာ အရေးမကြီးပါ။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84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ကျွန်တော်၏ ကျန်းမာရေးအတွက် ရုပ်ပိုင်းဆိုင်ရာ ကျန်းမာရေးသည် အဘယ်ကြောင့် ကောင်းသနည်း။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နေ့စဉ် ရုပ်ပိုင်းဆိုင်ရာ လှုပ်ရှားမှုနှင့် သင် ထိုင်နေရသည့်အချိန်ကို လျှော့ချခြင်းသည် သင့် ကျန်းမာရေးအတွက် အလွန် အရေးကြီးပါသည်။ 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လှုပ်လှုပ်ရှားရှား ဖြစ်အောင်နေခြင်း-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နှလုံးရောဂါနှင့် လေဖြတ်ခြင်းတို့၏ အန္တရာယ်ကို လျှော့ချပေးသည်၊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ကင်ဆာရောဂါ အချို့၏ အန္တရာယ်ကို လျှော့ချပေးသည်၊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သင့်သွေးထဲရှိ မကောင်းသော အဆီဓါတ် အတိုင်းအဆကို လျှော့ချပေးသည်၊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သွေးပေါင်ချိန် နိမ့်ကျအောင် အထောက်အကူပြုသည်၊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ခိုင်မာသော ကြွက်သားများနှင့်အရိုးများကို တည်ဆောက်ပေးသည်၊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သန်မာမှု၊ ဟန်ချက်ထိန်းပေးမှုနှင့် အဖြေအလျှော့ကောင်းမှုကို တိုးမြှင့်ပေးသည်၊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ကိုယ်အလေးချိန် လျော့ရန်နှင့် ကျန်းမာရေးနှင့်ညီညွတ်သော ကိုယ်အလေးချိန်ကိုထိန်းထားရန် အထောက်အကူပြုသည်။  </a:t>
            </a: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88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လှုပ်ရှားမှုသည် ကျွန်တော့အား မည်ကဲ့သို့ နေကောင်းအောင် နေစေမည်နည်း။ </a:t>
            </a: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ရုပ်ပိုင်းဆိုင်ရာ လှုပ်ရှားမှုသည် သင့်အား အထောက်အကူပြုနိုင်သည်မှာ-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သက်သောင့်သက်သာရှိစေခြင်း 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လူ့ဘဝကို သာယာနေခြင်း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ပျော်ရွှင်နေခြင်း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အိပ်ရပိုမိုကောင်းမွန်ခြင်း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ခွန်အား ပိုမိုရရှိခြင်း</a:t>
            </a:r>
          </a:p>
          <a:p>
            <a:pPr marL="174755" indent="-174755" defTabSz="932026" rtl="0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မိတ်ဆွေများရရှိခြင်း</a:t>
            </a:r>
          </a:p>
          <a:p>
            <a:pPr marL="174755" indent="-174755" rtl="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အခြားသူများနှင့် အချိန်ဖြုန်းခြင်းတို့ဖြစ်သည်။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36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ကျန်းမာနေစေရန် နေ့စဉ် ကျွန်တော် မည်သည့်အရာကိုလုပ်ရန် လိုအပ်ပါသလဲ။</a:t>
            </a:r>
          </a:p>
          <a:p>
            <a:pPr rtl="0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သင့်ကျန်းမာရေးကို ပိုကောင်းအောင်လုပ်ရန် သင် လိုအပ်သည်မှာ-</a:t>
            </a:r>
          </a:p>
          <a:p>
            <a:pPr marL="174755" indent="-174755" rtl="0" fontAlgn="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နေ့အများစုတွင် အပတ်တိုင်း နေ့တိုင်း လှုပ်လှုပ်ရှားရှားနေပါ။ </a:t>
            </a:r>
          </a:p>
          <a:p>
            <a:pPr marL="174755" indent="-174755" defTabSz="932026" rtl="0" fontAlgn="t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နေ့စဉ် ရုပ်ပိုင်းဆိုင်ရာ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လှုပ်ရှားမှု အနည်းဆုံး မိနစ် ၃၀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လုပ်ပါ၊ ဥပမာ-</a:t>
            </a:r>
          </a:p>
          <a:p>
            <a:pPr marL="640768" lvl="1" indent="-174755" defTabSz="932026" rtl="0" fontAlgn="t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မြန်မြန် လမ်းလျှောက်ခြင်း၊ ကခြင်း၊ တိုင်ချီ </a:t>
            </a:r>
          </a:p>
          <a:p>
            <a:pPr marL="640768" lvl="1" indent="-174755" defTabSz="932026" rtl="0" fontAlgn="t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ကလေးငယ်တင်သည့်တွန်းလှည်းကို တွန်းခြင်း (သို့) အိမ်ပြင်၌ သင့် ကလေးများနှင့်ကစားခြင်း</a:t>
            </a:r>
          </a:p>
          <a:p>
            <a:pPr marL="640768" lvl="1" indent="-174755" defTabSz="932026" rtl="0" fontAlgn="t">
              <a:lnSpc>
                <a:spcPct val="135000"/>
              </a:lnSpc>
              <a:buFont typeface="Arial" panose="020B0604020202020204" pitchFamily="34" charset="0"/>
              <a:buChar char="•"/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ပြတင်းပေါက် သန့်ရှင်းရေးလုပ်ခြင်း၊ သက်ရွက်အမှိုက်များလှည်းခြင်းကဲ့သို့ အိမ်အလုပ် </a:t>
            </a:r>
          </a:p>
          <a:p>
            <a:pPr defTabSz="932026" fontAlgn="t">
              <a:lnSpc>
                <a:spcPct val="135000"/>
              </a:lnSpc>
              <a:defRPr/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defTabSz="932026" rtl="0" fontAlgn="t">
              <a:lnSpc>
                <a:spcPct val="135000"/>
              </a:lnSpc>
              <a:defRPr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သင့်အနေဖြင့် ရုပ်ပိုင်းဆိုင်ရာ လှုပ်ရှားမှုကို အချိန်တိုလုပ်ခြင်းများဖြင့် တစ်နေ့တာအတွင်း ခွဲ၍လုပ်နိုင်သည်၊ တစ်ကြိမ် ၁၀-မိနစ် သုံးကြိမ် ခွဲလုပ်၍ဖြစ်သည်။</a:t>
            </a:r>
          </a:p>
          <a:p>
            <a:pPr defTabSz="932026" rtl="0" fontAlgn="t">
              <a:lnSpc>
                <a:spcPct val="135000"/>
              </a:lnSpc>
              <a:defRPr/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၁၅ မိနစ် အမြန်လမ်းလျှောက်ခြင်းကဲ့သို့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အနည်းအကျဉ်း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</a:t>
            </a: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တစ်ပတ် ၅ ရက်လုပ်ခြင်းသည်</a:t>
            </a: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 သင့်ကျန်းမာရေးကို ပိုမိုကောင်းမွန်စေနိုင်သည်။ </a:t>
            </a:r>
          </a:p>
          <a:p>
            <a:pPr fontAlgn="t"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 fontAlgn="t">
              <a:lnSpc>
                <a:spcPct val="135000"/>
              </a:lnSpc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အပတ်စဉ် ခွန်အား ပိုမိုစိုက်ထုတ်မည့် လှုပ်ရှားမှုအချိို့ကို လုပ်ပါ၊ ဥပမာ-</a:t>
            </a:r>
          </a:p>
          <a:p>
            <a:pPr marL="183568" lvl="0" indent="-174755" rtl="0" fontAlgn="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ဖြည်းဖြည်းနှင့်မှန်မှန်ပြေးခြင်း၊ အေရိုးဗစ်ကစားနည်း၊ စက်ဘီးအမြန်စီးခြင်း၊ စနစ်တကျအားကစားလုပ်ခြင်း အများအပြား</a:t>
            </a:r>
          </a:p>
          <a:p>
            <a:pPr marL="183568" lvl="0" indent="-174755" rtl="0" fontAlgn="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my" sz="1200" b="0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ပင့်မခြင်း၊ သယ်ဆောင်ခြင်း (သို့) တူးခြင်းပါဝင်သည့် အိမ်အလုပ်များ</a:t>
            </a:r>
          </a:p>
          <a:p>
            <a:pPr>
              <a:lnSpc>
                <a:spcPct val="135000"/>
              </a:lnSpc>
            </a:pPr>
            <a:endParaRPr lang="en-AU" sz="12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pPr rtl="0">
              <a:lnSpc>
                <a:spcPct val="135000"/>
              </a:lnSpc>
            </a:pPr>
            <a:r>
              <a:rPr lang="my" sz="1200" b="1" i="0" u="none" strike="noStrike" dirty="0">
                <a:highlight>
                  <a:srgbClr val="000000">
                    <a:alpha val="0"/>
                  </a:srgbClr>
                </a:highlight>
                <a:latin typeface="Myanmar Text" panose="020B0502040204020203" pitchFamily="34" charset="0"/>
                <a:ea typeface="Zawgyi-One"/>
                <a:cs typeface="Myanmar Text" panose="020B0502040204020203" pitchFamily="34" charset="0"/>
              </a:rPr>
              <a:t>သတိပြုရန် - ရုပ်ပိုင်းဆိုင်ရာ လှုပ်ရှားမှု တစ်ခုခုကိုလုပ်ခြင်းသည် ဘာမျှမလုပ်ခြင်းထက် ပိုမိုကောင်းပါသည်။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latin typeface="Myanmar Tex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B82709-7E44-4E37-93FA-31A647C3EE4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44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B32A-5384-301F-6561-F2ED565A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ABD28-2DCF-53BA-5316-7E093AA2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5134-5D98-4879-B0A6-8B5A8FBE253F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A9D45-4A85-004B-72B6-B59AF0C5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1DA35-027A-B205-9DBF-523E7CE9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720F-F7F3-48EC-BF08-A4EE9C2FF5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00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70E61-C04D-D505-1115-768BA595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D5139-F1BE-D768-B14A-F03D3C499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DFC97-671F-5C79-B934-826CF6492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265134-5D98-4879-B0A6-8B5A8FBE253F}" type="datetimeFigureOut">
              <a:rPr lang="en-AU" smtClean="0"/>
              <a:t>8/08/2024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2367-B623-12ED-512D-C1F775F11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3FDA-C8AA-21C3-ABBB-7E91E85C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EA720F-F7F3-48EC-BF08-A4EE9C2FF5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80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40D888-5119-BDF0-9634-B2DCD721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my" sz="4800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များများ လှုပ်ရှားပါ နည်းနည်း ထိုင်ပါ</a:t>
            </a:r>
            <a:endParaRPr lang="en-AU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3B1B2-8366-F50C-0D0D-181E928712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3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682C59-AD54-09EA-22C8-5BFFA861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AAEF6-F4A9-38B4-E06F-C7D3190718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9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B40673-10AC-299C-B8DA-C083EE13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0D2E5-2273-CB29-CFCF-E04DC56CCE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4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42E173-6604-9934-C9BC-C49451F4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66105-4263-55B6-060E-3AE79B0940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46C25-CD38-377A-1E2A-D12249EE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AE0BB-9596-8D1A-E1F3-DA701F1D6D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F29506-177D-77D4-8488-1327CD51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27512-E8D6-E884-B47E-35F6161F0B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1A8802-8E42-C66E-5A54-51D2B06C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E3664-6851-E02A-B051-79F388C8A1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0A7BDB-03FC-5C0E-E476-E7483190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သတိပြုပါ…</a:t>
            </a:r>
            <a:endParaRPr lang="my" b="1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8A5B5-8346-DAA6-7BB7-66FA16EBE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9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A21161-DF9E-703A-6EEC-1C44CADD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ဒေသခံ အစီအစဉ်များနှင့် ဝန်ဆောင်မှုများ </a:t>
            </a:r>
            <a:endParaRPr lang="my" b="1" i="0" u="none" strike="noStrike" dirty="0"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E9ACD-07AC-9B3F-45CA-1822477C29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3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BB79A9-FB03-B2E4-C20D-557BE93C9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3EC28-D9B8-232A-5E6E-5C2332F3C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9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D0251E-FE4F-71F8-BB7C-069C8C3D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55E93-0651-6A06-36BC-F0046A275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0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B4ADD4-5936-56B1-B40B-8FA6A301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10000"/>
              </a:lnSpc>
              <a:spcBef>
                <a:spcPts val="1800"/>
              </a:spcBef>
            </a:pPr>
            <a:r>
              <a:rPr lang="my" b="1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My Body. My Health.</a:t>
            </a:r>
            <a:br>
              <a:rPr lang="my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</a:br>
            <a:r>
              <a:rPr lang="my" sz="3200" b="0" i="0" u="none" strike="noStrike"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ကျန်းမာရေးပညာပေးကိရိယာငယ်။</a:t>
            </a:r>
            <a:endParaRPr lang="en-AU" sz="32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C2E06-B48E-8174-7B75-BE2F30F317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9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0D0282-D7CA-D8FC-F579-2B2DB967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my" sz="44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Pyidaungsu" panose="020B0502040204020203" pitchFamily="34" charset="0"/>
                <a:ea typeface="Zawgyi-One"/>
                <a:cs typeface="Pyidaungsu" panose="020B0502040204020203" pitchFamily="34" charset="0"/>
              </a:rPr>
              <a:t>ပြော</a:t>
            </a:r>
            <a:endParaRPr lang="my" sz="44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Pyidaungsu" panose="020B0502040204020203" pitchFamily="34" charset="0"/>
              <a:ea typeface="Zawgyi-One"/>
              <a:cs typeface="Pyidaungsu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4C00-BF8C-D1D1-20C3-5EF13D88FC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7AF3CA-3681-54A3-C211-32D5DDAB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361AB-FB80-B88F-5912-C2F8F16D00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845FC6-1A28-277F-56C8-7D364DE9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43BC1-A691-7217-0E1B-0086C7DE40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7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BA2D1-4905-46D9-82E7-0A39090D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C7591-3D80-D240-D770-74146B96DD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D9113F-7A2F-D8CC-2A2A-1836612E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2CBF5-018D-8EE1-58A6-B81B1CF848C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10FBB3-15D8-4318-071C-88E58660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94F43-6A97-593B-6B7A-A92133B66A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2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6561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Myanmar Text</vt:lpstr>
      <vt:lpstr>Pyidaungsu</vt:lpstr>
      <vt:lpstr>Office Theme</vt:lpstr>
      <vt:lpstr>များများ လှုပ်ရှားပါ နည်းနည်း ထိုင်ပါ</vt:lpstr>
      <vt:lpstr>PowerPoint Presentation</vt:lpstr>
      <vt:lpstr>My Body. My Health. ကျန်းမာရေးပညာပေးကိရိယာငယ်။</vt:lpstr>
      <vt:lpstr>ပြော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သတိပြုပါ…</vt:lpstr>
      <vt:lpstr>ဒေသခံ အစီအစဉ်များနှင့် ဝန်ဆောင်မှုများ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2024-08-08T03:03:21Z</dcterms:created>
  <dcterms:modified xsi:type="dcterms:W3CDTF">2024-08-08T03:10:49Z</dcterms:modified>
</cp:coreProperties>
</file>