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64" autoAdjust="0"/>
  </p:normalViewPr>
  <p:slideViewPr>
    <p:cSldViewPr snapToGrid="0">
      <p:cViewPr varScale="1">
        <p:scale>
          <a:sx n="127" d="100"/>
          <a:sy n="127" d="100"/>
        </p:scale>
        <p:origin x="15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1CAF-CE1F-40B5-ABFC-A0A092E26490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BBED-C494-48E9-A149-1189446DA9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69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46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b="1" dirty="0"/>
              <a:t>How can I move more at work?</a:t>
            </a:r>
            <a:endParaRPr lang="en-AU" sz="1200" dirty="0"/>
          </a:p>
          <a:p>
            <a:pPr defTabSz="932026">
              <a:defRPr/>
            </a:pPr>
            <a:r>
              <a:rPr lang="en-AU" sz="1200" dirty="0"/>
              <a:t>There are lots of ways you can move more at work each day: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walk, ride a bike or use public transport to get to work instead of driving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take the stairs instead of the lift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get off the bus or tram a stop or two earlier, or park further away from your workplace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suggest a walking meeting instead of sit-down ones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walk around while talking on the phone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if possible, walk to deliver a message rather than emailing or calling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200" dirty="0"/>
              <a:t>enjoy a walk outside during lunch.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26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b="1" dirty="0"/>
              <a:t>How can I do more?</a:t>
            </a:r>
          </a:p>
          <a:p>
            <a:pPr defTabSz="932026">
              <a:defRPr/>
            </a:pPr>
            <a:r>
              <a:rPr lang="en-AU" sz="1200" dirty="0"/>
              <a:t>You can move more by exercising and doing sports.</a:t>
            </a:r>
          </a:p>
          <a:p>
            <a:pPr defTabSz="932026">
              <a:defRPr/>
            </a:pPr>
            <a:r>
              <a:rPr lang="en-AU" sz="1200" dirty="0"/>
              <a:t>In Australia, there are many different sports and activities that you can choose from, such as swimming, dancing, badminton, yoga, martial arts, joining the gym, joining a walking club, or playing team sports like volleyball, basketball, cricket, soccer. </a:t>
            </a:r>
          </a:p>
          <a:p>
            <a:pPr defTabSz="932026">
              <a:defRPr/>
            </a:pPr>
            <a:endParaRPr lang="en-AU" sz="1200" dirty="0"/>
          </a:p>
          <a:p>
            <a:pPr defTabSz="932026">
              <a:defRPr/>
            </a:pPr>
            <a:r>
              <a:rPr lang="en-AU" sz="1200" dirty="0"/>
              <a:t>Try different activities, find what you enjoy doing and ask a friend to join you.</a:t>
            </a:r>
            <a:endParaRPr lang="en-AU" sz="1200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37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If you’re not doing any physical activity at the moment, </a:t>
            </a:r>
            <a:r>
              <a:rPr lang="en-AU" sz="1200" b="1" dirty="0"/>
              <a:t>it’s easy to start</a:t>
            </a:r>
            <a:r>
              <a:rPr lang="en-AU" sz="1200" dirty="0"/>
              <a:t>, no matter how old you are.</a:t>
            </a:r>
          </a:p>
          <a:p>
            <a:r>
              <a:rPr lang="en-AU" sz="1200" dirty="0"/>
              <a:t>You can </a:t>
            </a:r>
            <a:r>
              <a:rPr lang="en-AU" sz="1200" b="1" dirty="0"/>
              <a:t>start slowly </a:t>
            </a:r>
            <a:r>
              <a:rPr lang="en-AU" sz="1200" dirty="0"/>
              <a:t>and increase the amount of physical activity you do each week. </a:t>
            </a:r>
          </a:p>
          <a:p>
            <a:endParaRPr lang="en-AU" sz="1200" dirty="0"/>
          </a:p>
          <a:p>
            <a:r>
              <a:rPr lang="en-AU" sz="1200" dirty="0"/>
              <a:t>The more you move the healthier you will be. </a:t>
            </a:r>
          </a:p>
          <a:p>
            <a:r>
              <a:rPr lang="en-AU" sz="1200" dirty="0"/>
              <a:t>If you are 65 years old or older, it is especially important to move. </a:t>
            </a:r>
            <a:endParaRPr lang="en-AU" sz="1200" b="1" dirty="0"/>
          </a:p>
          <a:p>
            <a:endParaRPr lang="en-AU" sz="1200" dirty="0"/>
          </a:p>
          <a:p>
            <a:r>
              <a:rPr lang="en-AU" sz="1200" dirty="0"/>
              <a:t>If you are new to physical activity, have a health problem, or don’t know if it’s safe for you to be more active, speak with your doctor or nurse first about the best activities for you.</a:t>
            </a:r>
          </a:p>
          <a:p>
            <a:pPr defTabSz="932026">
              <a:defRPr/>
            </a:pPr>
            <a:endParaRPr lang="en-AU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04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i="1" dirty="0"/>
              <a:t>Note to the facilitator: wrap up the session with a discussion on how participants can include more physical activity in their day.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28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dirty="0"/>
              <a:t>Note to the facilitator: provide local options/programs/facilities etc.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8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effectLst/>
                <a:latin typeface="+mn-lt"/>
              </a:rPr>
              <a:t>Today we'll talk about what physical activity is, how important it is to move every day and how we can increase our physical activity.</a:t>
            </a:r>
          </a:p>
          <a:p>
            <a:endParaRPr lang="en-AU" sz="1200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u="none" dirty="0">
                <a:solidFill>
                  <a:srgbClr val="000000"/>
                </a:solidFill>
              </a:rPr>
              <a:t>Note to the facilitator: choose a few questions (examples below) to lead a brief group discussion on </a:t>
            </a:r>
            <a:r>
              <a:rPr lang="en-AU" sz="1200" b="0" i="1" dirty="0"/>
              <a:t>how the participants understand ‘health’ and what their beliefs are about health and illness.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dirty="0"/>
              <a:t> </a:t>
            </a:r>
            <a:endParaRPr lang="en-AU" sz="1200" i="1" u="none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AU" sz="1200" i="1" dirty="0"/>
              <a:t>Questions to consider: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i="1" dirty="0"/>
              <a:t>How do people in your home country/in your culture move every day: walk a lot, run, carry food from the shops, dance?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i="1" dirty="0"/>
              <a:t>Were you more active in your home country than in Australia?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i="1" dirty="0"/>
              <a:t>Do you know that it is very important for your health to move your body every day?</a:t>
            </a:r>
          </a:p>
          <a:p>
            <a:pPr marL="174755" indent="-174755"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Do you do any sport or exercise? Is it any different to what you did in your home country?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74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b="1" dirty="0"/>
              <a:t>Your body is designed to run, jump, stretch and move. It is very important for your health to move your body every day.</a:t>
            </a:r>
          </a:p>
          <a:p>
            <a:pPr defTabSz="932026">
              <a:defRPr/>
            </a:pPr>
            <a:r>
              <a:rPr lang="en-AU" sz="1200" dirty="0"/>
              <a:t>However, in Australia,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more than half of all adults, and 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4 out of 5 children </a:t>
            </a:r>
          </a:p>
          <a:p>
            <a:pPr defTabSz="932026">
              <a:defRPr/>
            </a:pPr>
            <a:r>
              <a:rPr lang="en-AU" sz="1200" dirty="0"/>
              <a:t>don’t move enough.</a:t>
            </a:r>
          </a:p>
          <a:p>
            <a:pPr defTabSz="932026">
              <a:defRPr/>
            </a:pPr>
            <a:endParaRPr lang="en-AU" sz="1200" dirty="0"/>
          </a:p>
          <a:p>
            <a:r>
              <a:rPr lang="en-AU" sz="1200" dirty="0"/>
              <a:t>Women move less than men.</a:t>
            </a:r>
            <a:endParaRPr lang="en-AU" sz="1200" b="1" dirty="0"/>
          </a:p>
          <a:p>
            <a:endParaRPr lang="en-AU" sz="1200" b="1" dirty="0"/>
          </a:p>
          <a:p>
            <a:pPr defTabSz="932026">
              <a:defRPr/>
            </a:pPr>
            <a:r>
              <a:rPr lang="en-AU" sz="1200" b="1" dirty="0"/>
              <a:t>People in Australia are spending more time sitting or lying down.</a:t>
            </a:r>
          </a:p>
          <a:p>
            <a:pPr defTabSz="932026">
              <a:defRPr/>
            </a:pPr>
            <a:r>
              <a:rPr lang="en-AU" sz="1200" dirty="0"/>
              <a:t>Examples include: </a:t>
            </a:r>
          </a:p>
          <a:p>
            <a:pPr marL="174755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sitting or lying down while watching television or playing electronic games</a:t>
            </a:r>
          </a:p>
          <a:p>
            <a:pPr marL="174755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driving a car or catching public transport </a:t>
            </a:r>
          </a:p>
          <a:p>
            <a:pPr marL="174755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sitting or lying down to read, write, or work at a desk or computer</a:t>
            </a:r>
          </a:p>
          <a:p>
            <a:pPr marL="174755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having a meal or coffee with friends and family. </a:t>
            </a:r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What is physical activity? </a:t>
            </a:r>
          </a:p>
          <a:p>
            <a:r>
              <a:rPr lang="en-AU" sz="1200" dirty="0"/>
              <a:t>Physical activity is moving your body so that: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you’re breathing quicker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your heart is beating faster.</a:t>
            </a:r>
          </a:p>
          <a:p>
            <a:r>
              <a:rPr lang="en-AU" sz="1200" dirty="0"/>
              <a:t>You can do this by exercising at the gym or playing sport, but also by everyday activities like cleaning the house or taking the stairs instead of a lift. </a:t>
            </a:r>
          </a:p>
          <a:p>
            <a:pPr defTabSz="932026">
              <a:defRPr/>
            </a:pPr>
            <a:endParaRPr lang="en-AU" sz="1200" dirty="0"/>
          </a:p>
          <a:p>
            <a:pPr defTabSz="932026">
              <a:defRPr/>
            </a:pPr>
            <a:r>
              <a:rPr lang="en-AU" sz="1200" b="1" dirty="0"/>
              <a:t>What can happen if I don’t move enough?</a:t>
            </a:r>
          </a:p>
          <a:p>
            <a:pPr defTabSz="932026">
              <a:defRPr/>
            </a:pPr>
            <a:r>
              <a:rPr lang="en-AU" sz="1200" dirty="0"/>
              <a:t>If you don’t move enough, you can get sick. Over time, you can get: 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obese (very overweight)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high blood pressure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diabetes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back pain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cancers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heart disease 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depression. </a:t>
            </a:r>
          </a:p>
          <a:p>
            <a:pPr defTabSz="932026">
              <a:defRPr/>
            </a:pPr>
            <a:endParaRPr lang="en-AU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68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b="1" dirty="0"/>
              <a:t>What can I do to sit less during the day?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Break up long periods of sitting as often as possible. Every 20-30 minutes, get up, move and stretch for a few minutes.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If you’re spending a lot of time in front of a TV or computer screen, get up often and move around.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Take any chance you can to move, no matter how short it is.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Why is physical activity good for my health?</a:t>
            </a:r>
          </a:p>
          <a:p>
            <a:r>
              <a:rPr lang="en-AU" sz="1200" dirty="0"/>
              <a:t>Being physically active and reducing the time you spend sitting every day is very important for your health. </a:t>
            </a:r>
          </a:p>
          <a:p>
            <a:r>
              <a:rPr lang="en-AU" sz="1200" dirty="0"/>
              <a:t>Being physically active: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reduces the risk of heart disease and stroke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reduces the risk of some cancers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lowers levels of bad fats in your blood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helps to lower blood pressure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builds strong muscles and bones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increases strength, balance and flexibility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helps you to lose weight and maintain a healthy weight.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10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How can physical activity make me feel good?</a:t>
            </a:r>
            <a:endParaRPr lang="en-AU" sz="1200" dirty="0"/>
          </a:p>
          <a:p>
            <a:r>
              <a:rPr lang="en-AU" sz="1200" dirty="0"/>
              <a:t>Physical activity may help you: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relax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enjoy life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be happy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sleep better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gain more energy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make friends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spend time with other people.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80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/>
              <a:t>What do I need to do every day to stay healthy?</a:t>
            </a:r>
          </a:p>
          <a:p>
            <a:r>
              <a:rPr lang="en-AU" sz="1200" dirty="0"/>
              <a:t>To improve your health, you need to:</a:t>
            </a:r>
          </a:p>
          <a:p>
            <a:pPr marL="174755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be active on most days, preferably all days, of every week</a:t>
            </a:r>
          </a:p>
          <a:p>
            <a:pPr marL="174755" indent="-174755" defTabSz="932026" fontAlgn="t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do </a:t>
            </a:r>
            <a:r>
              <a:rPr lang="en-AU" sz="1200" b="1" dirty="0"/>
              <a:t>at least 30 minutes</a:t>
            </a:r>
            <a:r>
              <a:rPr lang="en-AU" sz="1200" dirty="0"/>
              <a:t> of physical activity every day, for example:</a:t>
            </a:r>
          </a:p>
          <a:p>
            <a:pPr marL="640768" lvl="1" indent="-174755" defTabSz="932026" fontAlgn="t">
              <a:buFont typeface="Calibri" panose="020F0502020204030204" pitchFamily="34" charset="0"/>
              <a:buChar char="-"/>
              <a:defRPr/>
            </a:pPr>
            <a:r>
              <a:rPr lang="en-AU" sz="1200" dirty="0"/>
              <a:t>fast walking, dancing, tai chi </a:t>
            </a:r>
          </a:p>
          <a:p>
            <a:pPr marL="640768" lvl="1" indent="-174755" defTabSz="932026" fontAlgn="t">
              <a:buFont typeface="Calibri" panose="020F0502020204030204" pitchFamily="34" charset="0"/>
              <a:buChar char="-"/>
              <a:defRPr/>
            </a:pPr>
            <a:r>
              <a:rPr lang="en-AU" sz="1200" dirty="0"/>
              <a:t>pushing a stroller or playing with your kids outside</a:t>
            </a:r>
          </a:p>
          <a:p>
            <a:pPr marL="640768" lvl="1" indent="-174755" defTabSz="932026" fontAlgn="t">
              <a:buFont typeface="Calibri" panose="020F0502020204030204" pitchFamily="34" charset="0"/>
              <a:buChar char="-"/>
              <a:defRPr/>
            </a:pPr>
            <a:r>
              <a:rPr lang="en-AU" sz="1200" dirty="0"/>
              <a:t>household jobs like cleaning windows, raking leaves. </a:t>
            </a:r>
          </a:p>
          <a:p>
            <a:pPr defTabSz="932026" fontAlgn="t">
              <a:defRPr/>
            </a:pPr>
            <a:endParaRPr lang="en-AU" sz="1200" dirty="0"/>
          </a:p>
          <a:p>
            <a:pPr defTabSz="932026" fontAlgn="t">
              <a:defRPr/>
            </a:pPr>
            <a:r>
              <a:rPr lang="en-AU" sz="1200" dirty="0"/>
              <a:t>You can break up the physical activity into smaller periods of activity throughout the day, like three 10-minute sessions.</a:t>
            </a:r>
          </a:p>
          <a:p>
            <a:pPr defTabSz="932026" fontAlgn="t">
              <a:defRPr/>
            </a:pPr>
            <a:r>
              <a:rPr lang="en-AU" sz="1200" dirty="0"/>
              <a:t>As little as </a:t>
            </a:r>
            <a:r>
              <a:rPr lang="en-AU" sz="1200" b="1" dirty="0"/>
              <a:t>15 minutes</a:t>
            </a:r>
            <a:r>
              <a:rPr lang="en-AU" sz="1200" dirty="0"/>
              <a:t> of </a:t>
            </a:r>
            <a:r>
              <a:rPr lang="en-AU" sz="1200" b="1" dirty="0"/>
              <a:t>fast</a:t>
            </a:r>
            <a:r>
              <a:rPr lang="en-AU" sz="1200" dirty="0"/>
              <a:t> </a:t>
            </a:r>
            <a:r>
              <a:rPr lang="en-AU" sz="1200" b="1" dirty="0"/>
              <a:t>walking</a:t>
            </a:r>
            <a:r>
              <a:rPr lang="en-AU" sz="1200" dirty="0"/>
              <a:t>, </a:t>
            </a:r>
            <a:r>
              <a:rPr lang="en-AU" sz="1200" b="1" dirty="0"/>
              <a:t>5 days each week</a:t>
            </a:r>
            <a:r>
              <a:rPr lang="en-AU" sz="1200" dirty="0"/>
              <a:t>, can improve your health. </a:t>
            </a:r>
          </a:p>
          <a:p>
            <a:pPr fontAlgn="t"/>
            <a:endParaRPr lang="en-AU" sz="1200" dirty="0"/>
          </a:p>
          <a:p>
            <a:pPr fontAlgn="t"/>
            <a:r>
              <a:rPr lang="en-AU" sz="1200" dirty="0"/>
              <a:t>Each week, do some activities that take more effort, like:</a:t>
            </a:r>
          </a:p>
          <a:p>
            <a:pPr marL="183568" lvl="0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jogging, aerobics, fast cycling, many organised sports</a:t>
            </a:r>
          </a:p>
          <a:p>
            <a:pPr marL="183568" lvl="0" indent="-174755" fontAlgn="t">
              <a:buFont typeface="Arial" panose="020B0604020202020204" pitchFamily="34" charset="0"/>
              <a:buChar char="•"/>
            </a:pPr>
            <a:r>
              <a:rPr lang="en-AU" sz="1200" dirty="0"/>
              <a:t>household tasks that involve lifting, carrying or digging.</a:t>
            </a:r>
          </a:p>
          <a:p>
            <a:endParaRPr lang="en-AU" sz="1200" dirty="0"/>
          </a:p>
          <a:p>
            <a:r>
              <a:rPr lang="en-AU" sz="1200" b="1" dirty="0"/>
              <a:t>Remember – doing any physical activity is better than doing none!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58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>
              <a:defRPr/>
            </a:pPr>
            <a:r>
              <a:rPr lang="en-AU" sz="1200" b="1" dirty="0"/>
              <a:t>How can I move more at home?</a:t>
            </a:r>
            <a:endParaRPr lang="en-AU" sz="1200" dirty="0"/>
          </a:p>
          <a:p>
            <a:r>
              <a:rPr lang="en-AU" sz="1200" dirty="0"/>
              <a:t>There are lots of ways you can move more at home:</a:t>
            </a:r>
          </a:p>
          <a:p>
            <a:pPr marL="174755" indent="-174755" defTabSz="932026">
              <a:buFont typeface="Arial" panose="020B0604020202020204" pitchFamily="34" charset="0"/>
              <a:buChar char="•"/>
              <a:defRPr/>
            </a:pPr>
            <a:r>
              <a:rPr lang="en-AU" sz="1200" dirty="0"/>
              <a:t>get active with your kids – make family time a chance to move more, play more and have fun together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work in the garden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mow the lawn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vacuum the floors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clean the windows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wash your car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take the dog for a walk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get up to change the TV channel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r>
              <a:rPr lang="en-AU" sz="1200" dirty="0"/>
              <a:t>walk to or park further away from the shops so you have to walk.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BBBED-C494-48E9-A149-1189446DA9E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32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21B0-6E43-D326-9965-E80B981B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CB48D-BE69-D226-54F5-84882C6F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AE67-AD67-4985-9685-C1153722F5FB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7414C-A6AB-186B-A511-5D317167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44ED3-3B79-0491-8060-37DC971D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7BB-4020-4D50-AA80-F6E0C56E8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63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A83EA-6747-4479-C456-A2C322A3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A554-CC3C-A26C-0E27-6051BF42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170A-8BEA-68C0-FA3A-4482400E3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FAE67-AD67-4985-9685-C1153722F5FB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F378D-583A-88C6-930A-076AF056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D6E-7A0F-EEB5-3B12-2A3A5F5CC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D97BB-4020-4D50-AA80-F6E0C56E8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7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B6FC0-077A-093D-EA7E-76DAC234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Move more. Sit less.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F966C-753A-6603-9503-EC415F0747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7F6B1E-1C28-8092-FEA2-C45729BC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BF94F-6083-0C8A-399D-3679C4A964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A1059A-C3CE-209C-C929-14C7201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4AF68-7651-D47A-B3A8-BB74BE362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2D5E4C-BAC6-377F-D899-CE2AA870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BF568-9708-3A8B-4C49-F222627380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FDD43-0EC5-4C7E-AA2E-1CD5D219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8009F-9D80-F613-0BD5-701EA7B139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9A689-DD4D-E1D9-B6CE-70A10DC7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E0B5B-9BFD-F9AE-15BE-712781B88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BECE2-49E5-4BB7-B7BD-C3A4D9A1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2D6C1-8D46-03CC-D1AE-02FE860AF8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1F68EE-E47C-D149-92AB-A8F8A466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Remember…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AB466-2137-77D1-D096-F43B1F879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308FF-6E3D-9732-56C1-00B2CB63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Local programs and services 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88C88-BA35-95CD-B320-CD4D1DD95D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3154A1-F76E-F3CB-77CE-D62D307E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8CC50-2E5E-50C2-FD4C-DF757382B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B0756-CC33-7F37-4CB7-62D40413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13D78-F94D-0D1F-9F83-A093D39F4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D22BAB-5E5A-2AB7-E1DC-0FBEB72A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412BD-6B31-D51C-62B7-1964350B65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E880F-36F8-89F5-CD9E-2B1DF739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kern="1200">
                <a:solidFill>
                  <a:schemeClr val="tx1"/>
                </a:solidFill>
                <a:latin typeface="Lucida Handwriting" panose="03010101010101010101" pitchFamily="66" charset="0"/>
              </a:rPr>
              <a:t>Let’s</a:t>
            </a:r>
            <a:endParaRPr lang="en-US" sz="4800" b="1" kern="12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4FBA9-4E4C-5F72-F2DA-FCBB53D720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F6F19-1EA5-30B5-5096-20E69A4E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FAE8A-16FA-0DF0-42AA-4FDA9F0443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2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ED3A0-6E65-C875-18C3-847006C2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8C41B-51AD-9645-C4C3-712FC72DA8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0D9245-D21A-3E6E-653E-F5E14395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19A7A-13BB-DA8C-9D19-DE95CF9F48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3BD90-F503-A4E3-063B-40CD176C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15D55-A968-3BDB-717C-778E5B87B2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9E0E79-A058-BA54-428A-30DE1EB1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8F1D-0E0F-E707-6CBE-B007CF6B24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1155</Words>
  <Application>Microsoft Office PowerPoint</Application>
  <PresentationFormat>Widescreen</PresentationFormat>
  <Paragraphs>130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Lucida Handwriting</vt:lpstr>
      <vt:lpstr>Office Theme</vt:lpstr>
      <vt:lpstr>Move more. Sit less.</vt:lpstr>
      <vt:lpstr>PowerPoint Presentation</vt:lpstr>
      <vt:lpstr>My body. My health. A health education toolkit</vt:lpstr>
      <vt:lpstr>Let’s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</vt:lpstr>
      <vt:lpstr>Local programs and services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2024-08-01T00:30:14Z</dcterms:created>
  <dcterms:modified xsi:type="dcterms:W3CDTF">2024-08-01T00:34:23Z</dcterms:modified>
</cp:coreProperties>
</file>