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013" autoAdjust="0"/>
  </p:normalViewPr>
  <p:slideViewPr>
    <p:cSldViewPr snapToGrid="0">
      <p:cViewPr varScale="1">
        <p:scale>
          <a:sx n="138" d="100"/>
          <a:sy n="138" d="100"/>
        </p:scale>
        <p:origin x="1134" y="114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2DB63-A039-4C77-B6EF-FE08A013D4F4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0827F-2F4D-4559-B6EA-8A31D5CA22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1727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སྤྱན་བསྟར་ཡིག་ཆ་འདིས་གཤམ་གསལ་དོན་གནད་ཁག་བསྟན་གྱི་རེད།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ཟས་ཀྱི་རིགས་གང་ཞིག་བཟས་ན་ཡག་ཤོས་ཡིན་ནམ།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བདེ་ཐང་ཡོང་ཆེད་ཟས་རིགས་དེ་ཚོ་ག་ཚོད་ཙམ་གྱི་མང་པོ་བཟའ་དགོས་སམ།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བདེ་ཐང་ལ་ཕན་ངེས་ཀྱི་སློབ་ཕྲུག་གི་ཉིན་གུང་ཁ་ལག་གང་འདྲ་དགོས་པ།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0827F-2F4D-4559-B6EA-8A31D5CA2292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369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bo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དཀར་ཆུ་ཟེར་ན་ག་རེ་རེད།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དཀར་ཆུའི་ཐོན་རྫས་ནི། སེམས་ཅན་གྱི་འོ་མ་ལས་བཟོས་པ་རེད། དཔེར་ན། ཞོ་དང་། ཕྱུར་བ། མར་ལྟ་བུ། དཀར་ཆུ་བཟས་ན། རུས་པ་སྲ་ཞིང་ཤ་གནད་སྟོབས་དང་ལྡན་པ་འབྱུང་། ཞག་ཚི་ཉུང་དུ་བཏང་བའི་དཀར་ཆུའི་ཐོན་རྫས་གདམ་རྒྱུ་་དྲན་པ་གནང་།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གལ་སྲིད་ཁྱེད་རང་གིས་དཀར་ཆུའི་ཐོན་རྫས་བཟའ་ཐུབ་ཀྱི་མེད་ན། དེའི་དོད་དུ་དཔེར་ན། སྲན་དཀར་དང་། འབྲས་དང་། ཁམ་བུའི་ནང་སྙིང་ལས་བཟོས་པའི་འོ་མ་(རྫས་དཀར་ཤམ་བསྣན་པ་)དང་། སྲན་ཐུད་དམ་ཏོའོ་ཕུ། ཉ་ཤ་སར་ཌིན་(sardines) ནམ་ སལ་མོན་(salmon)ལྕགས་ཀྲིན་ནང་བླུགས་པ་བཟས་ན་འགྲིག </a:t>
            </a: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bo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ཉིན་ལྟར་དཀར་ཆུའི་ཐོན་རྫས་ག་ཚོད་བཟའ་དགོས་སམ།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ཉིན་ལྟར་དཀར་ཆུའམ་དཀར་ཆུའི་དོད་ཐུན་ </a:t>
            </a:r>
            <a:r>
              <a:rPr lang="bo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༣</a:t>
            </a: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བཟའ་དགོས།</a:t>
            </a:r>
          </a:p>
          <a:p>
            <a:endParaRPr lang="en-A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bo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དཀར་ཆུའི་ཟས་ཐུན་ ༡ གི་མང་ཉུང་ག་ཚོད་ཡིན་ནམ། </a:t>
            </a:r>
          </a:p>
          <a:p>
            <a:pPr rtl="0"/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འདིར་དཀར་ཆུའི་ཐུན་ ༡ གི་དཔེ་མཚོན་ཁག་ལྔ་བཀོད་ཡོད།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 rtl="0">
              <a:buFont typeface="+mj-lt"/>
              <a:buAutoNum type="arabicPeriod"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འོ་མའམ་ད་ར་ཕོར་པ་ ༡</a:t>
            </a:r>
          </a:p>
          <a:p>
            <a:pPr marL="228600" indent="-228600" rtl="0">
              <a:buFont typeface="+mj-lt"/>
              <a:buAutoNum type="arabicPeriod"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རླངས་འབུད་བྱས་པའི་འོ་མ་ཕོར་པ་ཕྱེད་ཀ</a:t>
            </a:r>
          </a:p>
          <a:p>
            <a:pPr marL="228600" indent="-228600" rtl="0">
              <a:buFont typeface="+mj-lt"/>
              <a:buAutoNum type="arabicPeriod"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ཆ་རྡར་(cheddar)ལྟ་བུའི་ཕྱུར་བ་མཁྲེགས་པོ་སྲབ་ལྷེབ་ ༢</a:t>
            </a:r>
          </a:p>
          <a:p>
            <a:pPr marL="228600" indent="-228600" rtl="0">
              <a:buFont typeface="+mj-lt"/>
              <a:buAutoNum type="arabicPeriod"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ཕྱུར་བ་རི་ཁོ་ཊ་(ricotta)ཕོར་པ་ཕྱེད་ཀ</a:t>
            </a:r>
          </a:p>
          <a:p>
            <a:pPr marL="228600" indent="-228600" rtl="0">
              <a:buFont typeface="+mj-lt"/>
              <a:buAutoNum type="arabicPeriod"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ཞོ་</a:t>
            </a:r>
            <a:r>
              <a:rPr lang="bo-CN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འགྱིག་ཐུམ་</a:t>
            </a:r>
            <a:r>
              <a:rPr lang="en-US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</a:t>
            </a:r>
            <a:r>
              <a:rPr lang="en-US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tub)</a:t>
            </a: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ཆུང་ངུ་ ༡</a:t>
            </a:r>
          </a:p>
          <a:p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bo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དཀར་ཆུའི་དོད་ཚབ་ཀྱི་ཟས་ཐུན་ ༡ གི་མང་ཉུང་ག་ཚོད་རེད། </a:t>
            </a:r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འདིར་དཀར་ཆུའི་དོད་ཚབ་ཀྱི་ཟས་ཐུན་ ༡ གི་དཔེ་མཚོན་ཁག་ལྔ་བཀོད་ཡོད།</a:t>
            </a:r>
          </a:p>
          <a:p>
            <a:pPr marL="228600" indent="-228600" rtl="0">
              <a:buFont typeface="+mj-lt"/>
              <a:buAutoNum type="arabicPeriod"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པགས་པ་ཡོད་པའི་ཁམ་བུའི་ཚི་གུའི་ནང་སྙིང་། གྷ་རམ་ ༡༠༠</a:t>
            </a:r>
          </a:p>
          <a:p>
            <a:pPr marL="228600" indent="-228600" rtl="0">
              <a:buFont typeface="+mj-lt"/>
              <a:buAutoNum type="arabicPeriod"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ལྕགས་ཀྲིན་ནང་ཆུ་དང་མཉམ་དུ་བླུགས་པའི་ཉ་ཤ་སར་ཌིན་(sardines)གྷ་རམ་ ༦༠</a:t>
            </a:r>
          </a:p>
          <a:p>
            <a:pPr marL="228600" indent="-228600" rtl="0">
              <a:buFont typeface="+mj-lt"/>
              <a:buAutoNum type="arabicPeriod"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ཉ་ཤ་སལ་མོན་(pink salmon)རུས་པ་ཡོད་པ་ལྕགས་ཀྲིན་ཅན་ཕོར་པ་ཕྱེད་ཀ</a:t>
            </a:r>
          </a:p>
          <a:p>
            <a:pPr marL="228600" indent="-228600" rtl="0">
              <a:buFont typeface="+mj-lt"/>
              <a:buAutoNum type="arabicPeriod"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སྲན་ཐུད་དམ་ཏོའོ་ཕུ་མཁྲེགས་པོ། གྷ་རམ་ ༡༠༠ </a:t>
            </a:r>
            <a:r>
              <a:rPr lang="bo-CN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ལ། </a:t>
            </a: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སྲན་དཀར་རམ། འབྲས། དེ་མིན་འབྲུ་རིགས་ལས་བཟོས་པའི་བཏུང་བྱ་ཕོར་པ་༡ གམ། བཏུང་བྱ་མི་ལི་ལི་ཊར་༡༠༠ ལ་དཀར་ཤམ་མི་ལི་གྷ་རམ་༡༠༠ ཉུང་མཐར་བླུག</a:t>
            </a:r>
            <a:r>
              <a:rPr lang="bo-CN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ས་པ།</a:t>
            </a:r>
            <a:endParaRPr lang="en-AU" sz="1200" b="0" i="0" strike="sng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0827F-2F4D-4559-B6EA-8A31D5CA2292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4909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bo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སྤྲི་དཀར་ཟེར་ན་ག་རེ་རེད།</a:t>
            </a:r>
          </a:p>
          <a:p>
            <a:pPr rtl="0"/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སྤྲི་དཀར་གྱིས་ཁྱེད་དང་ཁྱེད་ཀྱི་ནང་མི་ཚོའི་འཚར་ལོངས་དང་ཤ་གནད་(muscle)སྐྱེ་བར་ཕན་གྱི་རེད། སྤྲི་དཀར་ནི་ཤ་དམར་པོ་དང་། བྱ་ཤ ཉ་ཤ སྒོང་ང་བཅས་ནས་འབྱུང་གི་ཡོད།</a:t>
            </a:r>
          </a:p>
          <a:p>
            <a:pPr rtl="0"/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སེམས་ཅན་མ་ཡིན་པའི་སྤྲི་དཀར་གྱི་འབྱུང་ཁུངས་ནི། སོན་དང་། སྲན་མའི་རིགས། སྲན་དཀར་གྱི་ཐོན་རྫས་དཔེར་ན་ཏོའོ་ཕུ་དང་། སྲན་མ་བསྙལ་མཁྲེགས་(tempeh)ལྟ་བུ། </a:t>
            </a: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bo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ཉིན་ལྟར་སྤྲི་དཀར་ག་ཚོད་བཟའ་དགོས་སམ།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ཉིན་ལྟར་སྤྲི་དཀར་ཡོད་པའི་ཟས་ཐུན་</a:t>
            </a:r>
            <a:r>
              <a:rPr lang="bo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༢ ནས་ ༣ </a:t>
            </a: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བར་བཟའ་དགོས། འོན་ཀྱང་གཟའ་འཁོར་རེར་ཤ་དམར་པོ་ཟས་ཐུན་ ༣ ལས་མང་བ་བཟའ་མི་དགོས།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A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bo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སྤྲི་དཀར་ཟས་ཐུན་ ༡ གི་མང་ཉུང་ག་ཚོད་ཙམ་རེད།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འདིར་སྤྲི་དཀར་ཟས་ཐུན་ ༡ གི་དཔེ་མཚོན་ཁག་བདུན་བཀོད་ཡོད།</a:t>
            </a:r>
          </a:p>
          <a:p>
            <a:pPr marL="228600" lvl="0" indent="-228600" rtl="0">
              <a:buFont typeface="Arial" panose="020B0604020202020204" pitchFamily="34" charset="0"/>
              <a:buAutoNum type="arabicPeriod"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གླང་ཤ་དང་། ལུག་ཤ བེའུ་ཤ ཕག་ཤ ར་ཤ ཀངྒ་རུའི་ཤ་ལྟ་བུའི་ཤ་དམར་པོ་ཚིལ་མེད་པ་བཙོས་མ་གྷ་རམ་ ༦༥ འདི་ནི་ཁྱེད་ཀྱི་ལག་མཐིལ་གྱི་ཆེ་ཆུང་དང་མཉམ་པ་ཡིན།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བྱ་ཤའམ། བྱ་ཊར་ཀིའི་ཤ་གྷ་རམ་ ༨༠ འདི་ནི་ཁྱེད་ཀྱི་ལག་མཐིལ་གྱི་ཆེ་ཆུང་དང་མཉམ་པ་ཡིན།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ཉ་ཤ་རུས་པ་མེད་པ་བཙོས་མ་གྷ་རམ་ ༡༠༠ འམ། ཉ་ཤ་ལྕགས་ཀྲིན་ཅན་ཆུང་གྲས་གཅིག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སྒོ་ང་ཆེན་པོ་ ༢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སྲན་ཆུང་དང་། སྲན་དཀར་ཆེ་གྲས། ཡང་ན་སྲན་མ་ཁ་གཤག་ཅན་བྱུང་ན་ཚྭ་མེད་པ་ལྕགས་ཀྲིན་ཅན་ནམ། བཙོས་མ་ཕོར་པ་གང་།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ཏོའོ་ཕུ་གྷ་རམ་ ༡༧༠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ཤིང་འབྲས་ཀྱི་ནང་སྙིང་ངམ། སོན་ལག་ཆུང་གང་ངམ། བ་དམ་ངམ། ཁམ་བུའི་ནང་སྙིང་གི་མར། ཤིང་འབྲས་གཞན་གྱི་ནང་སྙིང་ངམ་སོན་གྱི་སྐྱོ་མའམ་ལྡེ་གུ་ཚྭ་མེད་པ་ཕྲན་བུ།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A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0827F-2F4D-4559-B6EA-8A31D5CA2292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0347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defRPr/>
            </a:pPr>
            <a:r>
              <a:rPr lang="bo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མཚམས་རེའི་ཟས་ཟེར་ན་ག་རེ་རེད།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defRPr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མཚམས་རེའི་ཟས་ནི་ཟས་རིགས་ཀྱི་སྡེ་ཚན་ཁག་ལྔའི་ཁོངས་གཏོགས་མ་རེད། དེ་ཚོ་འཕྲོད་བསྟེན་ལ་ཕན་པའི་ལྟོ་ཆས་ཁོངས་གཏོགས་མ་རེད།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defRPr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དེ་ཚོའི་ནང་ཞག་ཚི་དང་། མངར་ཆ། ཚྭ་ཧ་ཅང་མང་པོ་ཡོད་</a:t>
            </a:r>
            <a:r>
              <a:rPr lang="bo-CN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པ་ལ</a:t>
            </a: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ས། ཁྱེད་ཀྱི་གཟུགས་པོར་མཁོ་ངེས་ཀྱི་ལེགས་ཆ་གང་ཡང་མེད།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defRPr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གལ་སྲིད་ཁྱེད་ཀྱིས་ཟས་རིགས་དེ་ཚོ་མང་པོ་ཟས་དྲགས་ན། ཁྱེད་ཀྱི་ལྗིད་ཚད་འཕར་ངེས་པ་མ་ཟད་ནད་པ་ཆགས་སྲིད། དེར་བརྟེན། ཟས་དེ་ཚོ་མཚམས་རེ་ཉུང་ངུ་རེ་བཟའ་བའམ། ཡང་ན་རྩ་བ་ནས་མ་བཟའ།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defRPr/>
            </a:pPr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defRPr/>
            </a:pPr>
            <a:r>
              <a:rPr lang="bo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མཚམས་རེའི་ཟས་ཀྱི་དཔེ་མཚོན་ཁ་ཤས་གཤམ་གསལ།</a:t>
            </a:r>
            <a:endParaRPr lang="bo" sz="1200" b="0" i="0" u="none" strike="noStrike" kern="1200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Calibri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བསྟན་ཞིམ་(biscuit)དང་། སྤྲི་གོར། མངར་ཟས། ཁ་ཏོག་(pastry)བཅས་མངར་མོའི་རིགས།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འཁྱགས་པ་བྱེ་རིལ་དང་། བྱེ་རིལ། ཅོག་ལེ་ཊི།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ཞོག་ལྷེབ་(chips)དང་། ཁ་ཏོག་སོབ་སོབ་བམ་ཞག་ཚི་ཅན་ནམ། ཡང་ན་བསྟན་ཞིམ་སྐྱུར་མོ་ཚུད་པའི་ཁ་ཏོག་ཚྭ་མང་པོ་ཡོད་པ་ཁག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ཁ་ཏོག་དང་། ནང་འཚང་ཅན་གྱི་བག་ལེབ།(pies) མགྱོགས་ཟས་བག་གར།(burger)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ལས་སྣོན་བྱས་པའི་ཤ་དང་། རྒྱུ་མ་ཞག་ཚི་ཅན་ནམ་ཚྭ་ཁུ་ཅན།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ཀ་ར་མང་བའི་བཏུང་བྱ་དང་། ཁོར་ཌལ་(cordial) ལུས་རྩལ་བ་དང་ནུས་ཤུགས་སྤར་བྱེད་ཀྱི་བཏུང་བྱ། ཆང་རག་གི་རིགས་བཅས།</a:t>
            </a:r>
            <a:endParaRPr lang="en-AU" sz="1200" strike="sng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ཇེ་མངར་དུ་བཏང་བའི་འོ་མ་གར་མ་དང་། སྤྲི། མར། བྱུགས་རྫས།(spread)</a:t>
            </a:r>
            <a:endParaRPr lang="en-AU" sz="1200" b="0" i="0" strike="sng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0827F-2F4D-4559-B6EA-8A31D5CA2292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9217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bo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འཕྲོད་བསྟེན་དང་མཐུན་པའི་ལྟོ་ཟེར་ན་གང་འདྲ་ཞིག་ཡོད་དམ།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འཕྲོད་བསྟེན་དང་མཐུན་པའི་ལྟོའི་ནང་། ཟས་རིགས་ཀྱི་སྡེ་ཚན་ ༥ ཡི་ནང་ནས། ཁ་ལག་སྣེ་འཛོམས་ཡོད་དགོས།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འཕྲོད་བསྟེན་དང་མཐུན་པའི་ཟས་ཀྱི་ནང་གཤམ་གསལ་རྣམས་ཡོད་དགོས།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སྡེར་མའི་ཆ་ཕྱེད་ཀ་ཚལ་རིགས་ཀྱིས་བཀང་དགོས།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ཤ་དང་། སྒོང་ང་། ཉ་ཤ ཏོའོ་ཕུ། སྲན་མའི་རིགས་ལྟ་བུའི་སྤྲི་དཀར་གྱི་རིགས་ཏོག་ཙམ་བླུགས།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འབྲས་དང་ཐུག་པ། འབྲུ་ཁིན་ཝ་(quinoa) པ་སེ་ཊ་ཐུག་པ། བག་ལེབ་ལྟ་བུའི་འབྲུའི་རིགས་ཏོག་ཙམ་བླུགས།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ཁ་ཏོག་གམ་མངར་ཟས་ཀྱི་ཚབ་ཏུ་ཤིང་འབྲས་སམ་དཀར་ཆུའི་རིགས་ཟོ།</a:t>
            </a:r>
          </a:p>
          <a:p>
            <a:pPr marL="228600" indent="-228600">
              <a:buFont typeface="+mj-lt"/>
              <a:buAutoNum type="arabicPeriod"/>
            </a:pPr>
            <a:endParaRPr lang="en-AU" sz="1200" b="0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rtl="0">
              <a:buFont typeface="+mj-lt"/>
              <a:buNone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རྒྱུ་མ་དང་ཞོག་ཁོག་བརྔོས་མ་ལྟ་བུའི་མཚམས་རེའི་ཟས་རིགས་ཀྱི་ཚབ་ཏུ། ཟས་རིགས་ཀྱི་སྡེ་ཚན་ཁག་ལྔའི་ཁོངས་ནས་བྱ་ཤ་དང་འབྲས་ལྟ་བུ་གདམ་དགོས། </a:t>
            </a:r>
          </a:p>
          <a:p>
            <a:pPr marL="0" indent="0" rtl="0">
              <a:buFont typeface="+mj-lt"/>
              <a:buNone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ཁ་ལག་པ་སེ་ཊ་དང་། ལ་ས་ཉ། རི་སོ་ཊོ་(pasta, lasagna, risotto)ལྟ་བུ་བཟའ་དུས། ཟུར་ཟས་སུ་ཚལ་རིགས་དང་། གྲང་ཚལ་ཟོ།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bo-CN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མཐུན་སྦྱོར་བས་ཐུགས་སྣང་དགོས་པ། </a:t>
            </a:r>
            <a:r>
              <a:rPr lang="bo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ཟས་ཀྱི་སྡེར་མའི་འདྲ་པར་དེས། ཟས་རིགས་ཀྱི་སྡེ་ཚན་རེ་ནས་ཟས་ག་ཚོད་ཙམ་འབྱུང་དགོས་མིན་གྱི་བསྡུར་ཚད་སྟོན་པ་ལས། ཟས་ག་ཚོད་ཙམ་བཟའ་དགོས་པའི་བོངས་ཚད་དངོས་གཞི་བསྟན་པ་མིན།</a:t>
            </a: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0827F-2F4D-4559-B6EA-8A31D5CA2292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6750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bo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རང་གིས་སྲོལ་རྒྱུན་གྱི་ཁ་ལག་བཟོ་འོས་སམ།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རང་གི་སྲོལ་རྒྱུན་གྱི་ཁ་ལག་རྣམས་སྐབས་མང་པོར་འཕྲོད་བསྟེན་ལ་དངོས་གནས་ཕན་ཐོགས་ཡོད་པ་དེ་འདྲ་རེད། དེར་བརྟེན་རང་གི་ལྟོའི་ཆ་ཤས་སུ་ཁ་ལག་དེ་ཚོ་ཚུད་པ་བྱས་ན་ཡག་པོ་ཡོད་རེད།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ཚོང་ཁང་ནས་བྱུང་བའི་ཟས་རིགས་ལས་སྣོན་བྱས་པ་དེ་ཚོ་ལས། ཁྱིམ་དུ་བཟོས་པའི་སྲོལ་རྒྱུན་གྱི་ཁ་ལག་དཔེར་ན། སྲན་མའི་རིགས་རྨང་གཞིར་བྱས་པའི་ཁ་ལག་དང་། སྨན་སྣ་བརྒྱབ་པའི་ཟས་ཁུ་བ་ཅན་དེ་ཚོ་ཡག་པ་ཡོད། ཟས་རིགས་འདི་ཚོའི་ནང་རྒྱུན་དུ་མངར་ཆ་དང་། ཚྭ། ཞག་ཚི་ཧ་ཅང་མང་པོ་ཡོད།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AU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0827F-2F4D-4559-B6EA-8A31D5CA2292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06131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bo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དཀར་ཤམ་གལ་ཆེན་པོ་ཡིན་དགོས་དོན་ག་རེ་རེད།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མིའི་སྲོག་ལ་དཀར་ཤམ་མཁོ། དེ་གཤམ་གསལ་རྣམས་བདེ་ཐང་དུ་གནས་པར་ཤིན་ཏུ་གལ་ཆེན་ཆགས་ཡོད།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bo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སོ་དང་རུས་པ།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ཤ་གནད།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སྙིང་།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དབང་རྩའི་མ་ལག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གལ་སྲིད་དཀར་ཤམ་ལྡང་ངེས་མ་རག་ཚེ། ཁྱེད་ཀྱི་རུས་པ་རྣམས་ཉམས་ཞན་ཆགས་ཀྱི་རེད།</a:t>
            </a:r>
            <a:endParaRPr lang="en-AU" sz="1200" b="0" i="0" strike="sng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0827F-2F4D-4559-B6EA-8A31D5CA2292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27091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/>
            <a:r>
              <a:rPr lang="bo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དཀར་ཤམ་ཡོད་པའི་ཟས་རིགས་ཡག་ཤོས་ག་རེ་རེད་དམ།</a:t>
            </a:r>
          </a:p>
          <a:p>
            <a:pPr marL="0" lvl="0" indent="0" rtl="0">
              <a:buFont typeface="Arial" panose="020B0604020202020204" pitchFamily="34" charset="0"/>
              <a:buNone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དཀར་ཤམ་གྱི་འབྱུང་ཁུངས་ཡག་ཤོས་ནི། </a:t>
            </a:r>
            <a:r>
              <a:rPr lang="bo" sz="1200" b="1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དཀར་ཆུའི་</a:t>
            </a:r>
            <a:r>
              <a:rPr lang="bo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ཐོན་རྫས་</a:t>
            </a: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དཔེར་ན། འོ་མ་དང་། ཞོ། ཕྱུར་བ་མཁྲེགས་པོ་རྣམས་རེད། </a:t>
            </a:r>
          </a:p>
          <a:p>
            <a:pPr marL="0" lvl="0" indent="0" rtl="0">
              <a:buFont typeface="Arial" panose="020B0604020202020204" pitchFamily="34" charset="0"/>
              <a:buNone/>
            </a:pPr>
            <a:r>
              <a:rPr lang="bo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ཁྱེད་རང་ལ་ཉིན་ལྟར་དཀར་ཆུའི་</a:t>
            </a:r>
            <a:r>
              <a:rPr lang="bo" sz="1200" b="1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ཟས་ཐུན་ ༣</a:t>
            </a:r>
            <a:r>
              <a:rPr lang="bo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དང་། ལོ་ ༥༠ ཡན་ཡིན་ཚེ་ཉིན་ལྟར་</a:t>
            </a:r>
            <a:r>
              <a:rPr lang="bo" sz="1200" b="1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ཟས་ཐུན་ ༤</a:t>
            </a:r>
            <a:r>
              <a:rPr lang="bo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དགོས་ཀྱི་ཡོད། 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rtl="0">
              <a:buFont typeface="Arial" panose="020B0604020202020204" pitchFamily="34" charset="0"/>
              <a:buNone/>
            </a:pPr>
            <a:r>
              <a:rPr lang="bo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དཀར་ཆུ་མ་ཡིན་པའི་གཤམ་གསལ་ཁག་ནས་ཀྱང་དཀར་ཤམ་རག་གི་ཡོད།</a:t>
            </a: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དཀར་ཤམ་བསྣན་པའི་སྲན་དཀར་དང་། འབྲས་དང་། ཁམ་བུའི་ནང་སྙིང་ལས་བཟོས་པའི་འོ་མ། </a:t>
            </a: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ཏོའོ་ཕུ་དང་སྲན་མ་བསྙལ་མཁྲེགས་tempeh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རུས་པ་བཟའ་རུང་ཅན་གྱི་ཉ་ཤ་དཔེར་ན། རུས་པ་ཅན་གྱི་ཉ་སལ་མོན་(salmon)དང་། ཉ་སར་ཌིན་(sardine)ལྕགས་ཀྲིན་ཅན།</a:t>
            </a: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ཤིང་འབྲས་ཀྱི་ཚི་གུའི་ནང་སྙིང་དང་ས་བོན་དཔེར་ན། ཁམ་བུའི་ཚི་གུའི་ནང་སྙིང་དང་། Brazil nuts དང་། པད་ཁའི་སོན་གྱི་ལྡེ་གུ་(tahini)ལྟ་བུ།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ལོ་མ་ལྗང་ཁུ་ཅན་གྱི་ཚལ་རིགས་དཔེར་ན། </a:t>
            </a:r>
            <a:r>
              <a:rPr lang="bo-CN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མེ་ཚལ་</a:t>
            </a: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ལྗང་</a:t>
            </a:r>
            <a:r>
              <a:rPr lang="bo-CN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ཁུ</a:t>
            </a: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་དང་། པད་ཚལ། ལོ་འཁོར་པད་ཚལ། པ་ལག་གམ་པའོ་ཚལ་ལྟ་བུ།</a:t>
            </a: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ཤིང་འབྲས་སྐམ་པོ་དཔེར་ན། འབྲས་བུ་མེ་ཏོག (fig) ཌའེ་ཊི།(dates) ཕུ་རོང་། (prunes) ཁམ་བུ་ལྟ་བུ།</a:t>
            </a: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0"/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དེ་བཞིན་དཀར་ཤམ་གྱི་རིལ་བུ་བཟས་ནའང་འགྲིག་མོད། ཁ་ལག་ལས་དཀར་ཤམ་ཐོབ་ན་ཧ་ཅང་གིས་ལེགས་པ་ཡོད། </a:t>
            </a:r>
            <a:endParaRPr lang="en-AU" sz="1200" b="0" i="0" strike="sng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0"/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རང་གི་སྨན་པར། དཀར་ཤམ་གྱི་རིལ་བུ་བཟའ་དགོས་མིན་སྐད་ཆ་དྲིས། </a:t>
            </a: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0827F-2F4D-4559-B6EA-8A31D5CA2292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40426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bo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ཕྲུ་གུ་དང་ན་གཞོན་ཚོར་དཀར་ཤམ་མང་བ་དགོས་དོན་ག་རེ་རེད།</a:t>
            </a:r>
          </a:p>
          <a:p>
            <a:pPr rtl="0"/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ཕྲུ་གུ་ལོ་གཞོན་ཚོའི་རུས་པ་རྒྱུན་མཐུད་དེ་སྐྱེ་འཚར་ཡོང་གི་ཡོད། ཕྲུ་གུའི་</a:t>
            </a:r>
            <a:r>
              <a:rPr lang="bo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རུས་པ་དང་སོ་སྲ་མཁྲེགས་ཅན་</a:t>
            </a: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སྐྱེ་འཚར་ཡོང་བར། ཉིན་ལྟར་དཀར་ཤམ་ལྡང་ངེས་ཐོབ་དགོས་པ་དེ་གལ་ཧ་ཅང་ཆེན་པོ་རེད། </a:t>
            </a:r>
          </a:p>
          <a:p>
            <a:pPr rtl="0"/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ན་གཞོན་ཚོ་ལང་ཚོ་དར་བབས་ཀྱི་གནས་སྐབས་སུ། འཚར་ལོངས་ཤུགས་ཆེ་ཡོང་གི་ཡོད་པས། དཀར་ཤམ་མང་བ་དགོས་ཀྱི་ཡོད། </a:t>
            </a:r>
            <a:endParaRPr lang="en-AU" sz="1200" b="0" i="0" strike="sng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en-A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ཉིན་ལྟར་ཁྱེད་རང་གི་ཕྲུ་གུར་དཀར་ཤམ་ག་ཚོད་ཙམ་དགོས་མིན་སྐོར། རང་གི་སྨན་པའམ་སྨན་ཞབས་ལ་སྐད་ཆ་དྲིས།</a:t>
            </a:r>
            <a:endParaRPr lang="en-A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0827F-2F4D-4559-B6EA-8A31D5CA2292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65783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bo" sz="1200" b="1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བུད་མེད་རྒན་པར་དཀར་ཤམ་མང་བ་དགོས་དོན་ག་རེ་ཡིན་ནམ།</a:t>
            </a:r>
          </a:p>
          <a:p>
            <a:pPr rtl="0"/>
            <a:r>
              <a:rPr lang="bo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བུད་མེད་ཚོ་ལོ་རྒན་དུ་འགྲོ་དུས་རུས་པ་སྐྱོ་རུ་འགྲོ་གི་ཡོད། དེར་བརྟེན་བུད་མེད་རྒན་པ་ཚོའི་རུས་པ་སྲ་མཁྲེགས་སུ་གནས་ཆེད་དཀར་ཤམ་མང་བ་བཟའ་དགོས་ཀྱི་ཡོད། </a:t>
            </a:r>
          </a:p>
          <a:p>
            <a:pPr rtl="0"/>
            <a:r>
              <a:rPr lang="bo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འདི་ནི་བུད་མེད་ཟླ་མཚན་ཆད་མཚམས་*ཀྱི་ལོ་ ༥ ནས་ ༡༠ ནང་དམིགས་བསལ་གྱིས་གལ་ཆེན་པོ་ཆགས་ཡོད། གང་ཡིན་ཟེར་ན། དེ་དུས་རུས་པའི་དཀར་ཤམ་མང་པོ་ཞིག་ཤོར་གྱི་ཡོད་པ་རེད། དཀར་ཤམ་མང་ཙམ་བཟས་པས། རུས་པའི་སྲ་ཚད་ཤོར་འགྲོ་བ་དེ་བཀག་མི་ཐུབ་ཀྱང་། དལ་དུ་གཏོང་ཐུབ།</a:t>
            </a:r>
          </a:p>
          <a:p>
            <a:endParaRPr lang="en-AU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bo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ལོ་ ༥༠ ཡན་གྱི་བུད་མེད་ལ་ཉིན་ལྟར་དཀར་ཤམ་ག་ཚོད་དགོས་སམ།</a:t>
            </a:r>
          </a:p>
          <a:p>
            <a:pPr rtl="0"/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ཁྱེད་རང་བུད་མེད་ལོ་ ༥༠ ཡན་ཡིན་ན། ཉིན་ལྟར་དཀར་ཤམ་</a:t>
            </a:r>
            <a:r>
              <a:rPr lang="bo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གྷ་རམ ༡༣༠༠</a:t>
            </a: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རེ་བཟའ་དགོས། དེའི་དོན་ནི། ཉིན་ལྟར་དཀར་ཆུའི་</a:t>
            </a:r>
            <a:r>
              <a:rPr lang="bo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ཟས་ཐུན་༤</a:t>
            </a: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རེ་བཟའ་དགོས་པ་རེད། </a:t>
            </a:r>
          </a:p>
          <a:p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bo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*</a:t>
            </a:r>
            <a:r>
              <a:rPr lang="bo" sz="1200" b="0" i="1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ཟླ་མཚན་ཆད་མཚམས་ཞེས་པ་ནི། ཟླ་མཚན་འབབ་ཐེངས་ཐ་མའམ། སྐེད་པ་བབས་ཐེངས་ཐ་མ་དེ་ལ་ཟེར་བ་རེད། ཟླ་བ་</a:t>
            </a:r>
            <a:r>
              <a:rPr lang="bo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bo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+mj-ea"/>
                <a:ea typeface="+mj-ea"/>
                <a:cs typeface="+mn-cs"/>
              </a:rPr>
              <a:t>༡༢</a:t>
            </a:r>
            <a:r>
              <a:rPr lang="bo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bo" sz="1200" b="0" i="1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རིང་རྒྱུན་མཐུད་དུ་ཟླ་མཚན་མ་བབས་ན། ཁྱེད་རང་གིས་གཞི་ནས་རང་ལ་ཟླ་མཚན་ཆད་མཚམས་བྱུང་བ་ཧ་གོ་གི་རེད།</a:t>
            </a:r>
          </a:p>
          <a:p>
            <a:endParaRPr lang="en-AU" sz="1200" b="0" i="0" kern="1200" baseline="0" dirty="0">
              <a:solidFill>
                <a:schemeClr val="tx1"/>
              </a:solidFill>
              <a:effectLst/>
              <a:highlight>
                <a:srgbClr val="FFFF00"/>
              </a:highlight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0827F-2F4D-4559-B6EA-8A31D5CA2292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72359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མཚམས་འདིར་སློབ་གྲྭའི་ཉིན་གུང་ཁ་ལག་གི་སྐོར་ལ་གྲོས་སྡུར་ཐུང་ཐུང་ཞིག་གོ་སྒྲིག་བྱས་ན་འོས་འཚམས་ཡོང་།</a:t>
            </a:r>
          </a:p>
          <a:p>
            <a:endParaRPr lang="en-AU" dirty="0"/>
          </a:p>
          <a:p>
            <a:pPr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བསམ་གཞིགས་བྱ་དགོས་པའི་དྲི་བ་ཁག་གཤམ་གསལ།*: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ཁྱེད་རང་ཕྲུ་གུ་ཡིན་དུས། ཉིན་གུང་ཁ་ལག་ག་རེ་འདྲ་པོ་བཟའ་གི་ཡོད།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རང་གི་ཕྲུ་གུའི་སློབ་གྲྭའི་ཉིན་གུང་ཁ་ལག་གི་སྣོད་(ཟས་སྣོད་)ནང་། ཁ་ལག་གི་རིགས་ག་རེ་འདྲ་པོ་བླུག་གི་ཡོད།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ཁྱེད་རང་གི་ཕྲུ་གུའི་ཉིན་གུང་ཟས་སྣོད་ནང་། ཁ་ལག་ག་རེ་བླུག་མིན་སུས་ཐག་གཅོད་ཀྱི་ཡོད་རེད།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ཁྱེད་རང་གི་ཕྲུ་གུས་སོ་སོའི་ཉིན་གུང་ཁ་ལག་བླུག་སྣོད་ནང་དུ། ཁ་ལག་ག་རེ་བླུག་དགོས་མིན་ཐག་གཅོད་བྱས་ཆོག་གི་རེད་དམ།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ཁྱེད་རང་གིས་སོ་སོའི་ཕྲུ་གུ་དང་མཉམ་དུ་སློབ་གྲྭའི་ཉིན་གུང་ཟས་སྣོད་གྲ་སྒྲིག་བྱེད་ཀྱི་ཡོད་དམ།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ཁྱེད་རང་གི་ཕྲུ་གུར། ཟས་རིགས་འདྲ་མིན་གྱི་སྐོར་དང་། དེ་ཚོ་འཕྲོད་བསྟེན་ལ་ཇི་ཙམ་ཕན་མིན་སྐོར་སྐད་ཆ་བཤད་ཀྱི་ཡོད་དམ།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0" indent="0" rtl="0">
              <a:buFont typeface="Arial" panose="020B0604020202020204" pitchFamily="34" charset="0"/>
              <a:buNone/>
            </a:pPr>
            <a:r>
              <a:rPr lang="bo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*</a:t>
            </a:r>
            <a:r>
              <a:rPr lang="bo-CN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མཐུན་སྦྱོར་བས་ཐུགས་སྣང་དགོས་པ། </a:t>
            </a:r>
            <a:r>
              <a:rPr lang="bo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དྲི་བ་ཁ་ཤས་ལས་འདེམས་མི་དགོས།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0827F-2F4D-4559-B6EA-8A31D5CA2292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7679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0827F-2F4D-4559-B6EA-8A31D5CA2292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16217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bo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ཕྲུ་གུ་ཟས་རིགས་ཡག་པོ་བཟའ་དགོས་པ་གལ་ཆེན་ཡིན་དོན་ག་རེ་ཡིན་ནམ།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0"/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བདེ་ཐང་གི་ཟས་རིགས་ནི་ཕྲུ་གུར་གལ་ཆེན་པོ་ཡིན། གང་ཡིན་ཟེར་ན། དེ་ལ་བརྟེན་ནས་ཕྲུ་གུའི་ཀླད་པ་དང་གཟུགས་པོ་བདེ་ཐང་ངང་འཚར་ལོངས་འབྱུང་ཐུབ་ཀྱི་རེད། </a:t>
            </a:r>
          </a:p>
          <a:p>
            <a:pPr lvl="0" rtl="0"/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ཁྱེད་རང་གི་ཕྲུ་གུ་སྟོབས་དང་ལྡན་ཞིང་། སློབ་གྲྭའི་ནང་ཡག་པོ་འབྱུང་བར་ཟས་རིགས་ཡག་པོ་མང་པོ་དགོས་ཀྱི་རེད། </a:t>
            </a:r>
          </a:p>
          <a:p>
            <a:pPr lvl="0" rtl="0"/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རང་གི་ཕྲུ་གུར་ཟས་རིགས་གང་ཞིག་སྟེར་མིན་གྱི་འགན་ཁྱེད་ལ་ཡོད། འོན་ཀྱང་ཁྱེད་ཀྱི་ངོས་ནས་ཕྲུ་གུར་སོ་སོ་བཟའ་འདོད་ཡོད་པའི་ཟས་གདམ་དུ་འཇུག་དགོས།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ཁྱེད་རང་གི་ཕྲུ་གུས་ཁྱེད་རང་ལ་མིག་དཔེ་བལྟས་ཏེ་སློབ་སྦྱོང་བྱེད་ཀྱི་རེད། དེར་བརྟེན། ཁྱེད་རང་གི་ངོས་ནས་ཀྱང་འཕྲོད་བསྟེན་ཟས་རིགས་བདམས་ཏེ་བཟའ་གི་ཡོད་པ་ཕྲུ་གུར་བསྟན་རྒྱུ་གལ་ཆེན་པོ་རེད།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0827F-2F4D-4559-B6EA-8A31D5CA2292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21337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སློབ་གྲྭའི་ཉིན་གུང་ཁ་ལག་ནི། རང་གི་ཕྲུ་གུ་བདེ་ཐང་ངང་སྟོབས་དང་ལྡན་པར་འཚར་བར་ཕན་ངེས་ཀྱི་ཁ་ལག་སྤྲོད་རྒྱུའི་གོ་སྐབས་གལ་ཆེན་ཞིག་རེད།</a:t>
            </a:r>
          </a:p>
          <a:p>
            <a:endParaRPr lang="en-AU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0827F-2F4D-4559-B6EA-8A31D5CA2292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74735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སློབ་གྲྭའི་ཉིན་གུང་ཟས་སྣོད་ནང་ག་རེ་བླུག་དགོས་སམ།</a:t>
            </a:r>
          </a:p>
          <a:p>
            <a:pPr rtl="0"/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འཕྲོད་བསྟེན་དང་མཐུན་པའི་ཉིན་གུང་གི་ཟས་སྣོད་ནང་གཤམ་གསལ་རྣམས་ཡོད་དགོས།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ཤིང་འབྲས་དང་ཚལ་སོས་པ།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འོ་མ་དང་། ཞོ། ཕྱུར་བ། (ཡང་ན་དཀར་ཆུའི་དོད)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ཤའམ། དེ་མིན་གྱི་སྤྲི་དཀར་དཔེར་ན། སྒོ་ང་བཙོས་མ་དང་། བ་དམ་གྱི་མར།* </a:t>
            </a:r>
            <a:endParaRPr lang="en-AU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འབྲུ་རིགས་དཔེར་ན། བག་ལེབ་དང་། བག་ལེབ་སྲབ་མོ། བག་སྒོར། ཤིང་འབྲས་ཅན་གྱི་བག་ལེབ། བསྟན་ཞིམ་སྲབ་མོ།</a:t>
            </a:r>
            <a:r>
              <a:rPr lang="en-US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</a:t>
            </a:r>
            <a:r>
              <a:rPr lang="en-US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</a:t>
            </a: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racker) དྲན་དགོས་པ་ཞིག་ལ། འབྲུ་ཧྲིལ་པོའམ་ཤུན་པགས་ལྡན་པ་བདམས་ན་ཡག་ཤོས་རེད།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ཀ་ལའི་ཆུ།</a:t>
            </a:r>
          </a:p>
          <a:p>
            <a:endParaRPr lang="en-AU" u="sng" dirty="0"/>
          </a:p>
          <a:p>
            <a:pPr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ཉིན་གུང་ཟས་སྣོད་ནང་། ཁྱིམ་བཟོས་སྲོལ་རྒྱུན་ཁ་ལག་བླུགས་ན་ཡག་པོ་ཡོང་། དེས་ཕྲུ་གུར་སྲོལ་རྒྱུན་ཟས་རིགས་ནི་རྒྱུན་དུ་ཟས་བཅུད་ལྡན་ཞིང་། འཕྲོད་བསྟེན་དང་མཐུན་པ་སྟོན་གྱི་ཡོད།</a:t>
            </a:r>
          </a:p>
          <a:p>
            <a:endParaRPr lang="en-AU" u="none" dirty="0"/>
          </a:p>
          <a:p>
            <a:pPr rtl="0"/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འཕྲོད་བསྟེན་ཉིན་གུང་ཟས་སྣོད་ནང་། བླུགས་མི་ཉན་པ་ག་རེ་ཡོད་དམ།</a:t>
            </a:r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གཤམ་གསལ་གྱི་ཟས་རིགས་ལ་མངར་ཆའམ། ཚྭའམ། ཞག་ཚི་ཧ་ཅང་མང་བས་བླུག་མི་རུང་།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བཏུང་བྱ་མངར་མོའི་རིགས་ཡོངས། དཔེར་ན། ཤིང་ཏོག་ཁུ་བ་དང་། ཤིང་ཏོག་གི་བཏུང་བྱ།  ཁོར་ཌལ/(cordial) ལུས་རྩལ་བའི་བཏུང་བྱ། ནུས་ཤུགས་སྤར་བྱེད་ཀྱི་བཏུང་བྱ། བྲོ་བ་གཞན་བསྣན་པའི་ཆུ། བྲོ་བ་གཞན་བསྣན་པའི་གཏེར་ཆུ། འཁྱག་ཇ།(iced teas) བཟི་མེད་ཀྱི་བཏུང་བྱ། (soft drinks) </a:t>
            </a:r>
            <a:endParaRPr lang="en-AU" sz="1200" b="0" i="0" strike="sng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ཤིང་འབྲས་སྐམ་པོའི་བྲོ་ཁ་ནར་མོ་(bar)དང་། </a:t>
            </a:r>
            <a:r>
              <a:rPr lang="bo-CN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ད</a:t>
            </a: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ཀག་ལྷེབ། (straps)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དཀར་ཆུའི་མངར་ཟས་དང་། ཅོག་ལེ་ཊི་ནར་མོ། མུ་ས་ལི་ནར་མོ། (chocolate bars and muesli bars)</a:t>
            </a:r>
            <a:endParaRPr lang="en-AU" sz="1200" b="0" i="0" strike="sng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བག་ལེབ་གི་བར་དུ་བྱུག་བྱེད་ཀྱི་ཅོག་ལེ་ཊི་དང་། མངར་བྱུག། སྦྲང་རྩི།</a:t>
            </a:r>
            <a:endParaRPr lang="en-AU" sz="1200" b="0" i="0" strike="sng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ཤ་རྒྱུ་ཆེན་པོ་(salami)དང་། རྒྱུ་མ་(sausages)ལྟ་བུའི་ཤ་རིགས་ཚྭ་དང་ཞག་ཚི་ཅན་ལས་སྣོན་བྱས་པ།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ཞོག་ལྷེབ་དང་། བསྟན་ཞིམ་སྐྱུར་མོའམ་ཚྭ་ཁུ་ཅན།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sz="1200" b="0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bo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*སློབ་གྲྭར། ཚི་གུའི་ནང་སྙིང་ཡོད་མི་ཆོག་པའི་སྲིད་བྱུས་ཡོད་ན། རང་གི་ཕྲུ་གུའི་ཉིན་གུང་ཟས་སྣོད་ནམ་སྦ་དམ་མམ། ཚི་གུའི་ནང་སྙིང་གང་ཡང་བླུག་མི་རུང་།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0827F-2F4D-4559-B6EA-8A31D5CA2292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71345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bo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རང་གི་ཕྲུ་གུ་དང་ལྷན་དུ་སློབ་གྲྭའི་ཉིན་གུང་ཁ་ལག་གྲ་སྒྲིག་བྱས་ན་ཡག་པོ་ཡོད་དོན་ག་རེ་ཡིན་ནམ།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སློབ་གྲྭའི་དུས་ཚོད་ནི། ཕྲུ་གུས་ག་རེ་གལ་ཆེན་ཡིན་མིན་སྐོར་ལ། སོ་སོས་ཐག་གཅོད་བྱེད་སྐབས་ཤིག་རེད། ཁོང་ཚོ་རིག་པ་སྐྱེན་པས། ཕ་མ་དང་། གྲོགས་པོ། དགའ་མོས་བྱེད་ས་བཅས་ཀྱི་ཤུགས་རྐྱེན་ཐེབས་ཀྱི་ཡོད། སློབ་གྲྭའི་ཉིན་གུང་ཁ་ལག་གྲ་སྒྲིག་གི་དུས་ཚོད་ནི། ཁོང་ཚོར་བདེ་ཐང་གི་ཟས་རིགས་སྐོར་གླེང་མོལ་བྱ་རྒྱུ་དང་། ཟས་རིགས་ཡག་པོ་འདེམས་སྟངས་སྟོན་པའི་གོ་སྐབས་ཡག་ཤོས་དེ་རེད།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sz="1200" b="0" i="0" u="sng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rtl="0">
              <a:buFont typeface="Arial" panose="020B0604020202020204" pitchFamily="34" charset="0"/>
              <a:buNone/>
            </a:pPr>
            <a:r>
              <a:rPr lang="bo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སློབ་གྲྭའི་ཉིན་གུང་ཁ་ལག་གྲ་སྒྲིག་བྱེད་ཞོར་མཉམ་དུ་གཤམ་གསལ་རྣམས་གནང་ན་འགྲིག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རང་གི་ཕྲུ་གུར་བདེ་ཐང་གི་ཟས་རིགས་འདྲ་མིན་བསྟན་ཏེ། </a:t>
            </a: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སློབ་གྲྭར་བཟའ་རྒྱུའི་རང་གི་ཟས་རིགས་གདམ་དུ་ཆུག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ཕྲུ་གུ་རྒན་པར་རང་གི་ཉིན་གུང་ཁ་ལག་བཟོ་རུ་ཆུག།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ཕྲུ་གུ་ཆུང་བར། བག་ལེབ་སན་ཌི་ཝི་ཆི་(sandwiches)བཟོ་རོགས་བྱེད་འཇུག་པའམ། ཤིང་འབྲས་སོབ་སོབ་རིགས་གཏུབ་ཏུ་ཆུག།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སློབ་གྲྭ་མ་ཚུགས་གོང་གི་སྔ་ནུབ་ཏུ། ཕྲུ་གུ་དང་མཉམ་དུ་སློབ་གྲྭའི་ཉིན་གུང་ཁ་ལག་གྲ་སྒྲིག་བྱོས། དེ་ལྟར་བྱས་ན། ཕྱི་ཉིན་སྔ་དྲོ་བྲེལ་ཟིང་ཚ་པོ་མ་ཆགས་པར་དུས་ཚོད་འབེལ་བ་ཡོང་།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0827F-2F4D-4559-B6EA-8A31D5CA2292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97525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ཉིན་ལྟར་རང་གིས་ག་རེ་བཟས་པ་དེས། བདེ་ཐང་ལ་ཤུགས་རྐྱེན་ཐེབས་ཀྱི་ཡོད། </a:t>
            </a:r>
          </a:p>
          <a:p>
            <a:pPr rtl="0"/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བདེ་ཐང་གི་ཟས་ཟ་དུས། ཚོར་སྣང་སྐྱིད་པོ་དང་། འཚོ་བ་སྐྱིད་པོར་རོལ་བའི་སྣང་བ་འབྱུང་། དེས་ཁྱེད་རང་བདེ་ཐང་དུ་གནས་པ་དང་། ན་བ་ལས་སྲུང་སྐྱོབ་བྱེད། </a:t>
            </a:r>
          </a:p>
          <a:p>
            <a:pPr rtl="0"/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བདེ་ཐང་གི་ཟས་རིགས་ནི། གསར་བཙས་བྱིས་པ་དང་། ཕྲུ་གུ་ཚོ་འཚར་ལོངས་ཡག་པོ་ཡོང་བར་ཧ་ཅང་གལ་ཆེན་པོ་ཡིན། </a:t>
            </a:r>
          </a:p>
          <a:p>
            <a:pPr rtl="0"/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རང་དང་རང་གི་ནང་མི་ཚོ་བདེ་ཐང་དུ་གནས་པར་ཕན་ཐོགས་ཡོད་པའི་ཟས་རིགས་ཡག་པོ་ཟོ།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0827F-2F4D-4559-B6EA-8A31D5CA2292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61129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o-CN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མཐུན་སྦྱོར་བས་ཐུགས་སྣང་དགོས་པ། </a:t>
            </a:r>
            <a:r>
              <a:rPr lang="bo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ས་གནས་ཀྱི་ཞབས་ཞུའི་སྡེ་ཚན་ཁག་གི་སྐོར་ངོ་སྤྲོད་གནང་།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0827F-2F4D-4559-B6EA-8A31D5CA2292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5378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0827F-2F4D-4559-B6EA-8A31D5CA2292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2164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spcBef>
                <a:spcPts val="1000"/>
              </a:spcBef>
            </a:pPr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ཟབ་སྦྱོང་འདི། ཐོག་མར་ང་ཚོའི་འཚོ་བའི་ཐད་ཟས་རིགས་ཀྱི་བྱེད་ལས་ག་རེ་ཡིན་མིན་སྐོར་ལ་ཚོགས་ཆུང་བགོས་ཏེ་བགྲོ་གླེང་བྱེད་པ་ནས་འགོ་ཚུགས།</a:t>
            </a:r>
          </a:p>
          <a:p>
            <a:pPr algn="l">
              <a:spcBef>
                <a:spcPts val="1000"/>
              </a:spcBef>
            </a:pPr>
            <a:endParaRPr lang="en-AU" sz="1200" dirty="0"/>
          </a:p>
          <a:p>
            <a:pPr algn="l" rtl="0">
              <a:spcBef>
                <a:spcPts val="1000"/>
              </a:spcBef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བསམ་གཞིགས་བྱ་དགོས་པའི་དྲི་བ་ཁག་གཤམ་གསལ།*: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ང་ཚོའི་འཚོ་བའི་ཐད་ཟས་རིགས་ཀྱི་བྱེད་ལས་ག་རེ་ཡིན་ནམ།</a:t>
            </a:r>
          </a:p>
          <a:p>
            <a:pPr marL="171450" indent="-171450" algn="l" rtl="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རང་ཁྱིམ་དུ་ཁ་ལག་གི་ཐད་ལ་འགན་འཁྲི་འཁུར་མཁན་སུ་ཡིན་ནམ།</a:t>
            </a:r>
          </a:p>
          <a:p>
            <a:pPr marL="171450" indent="-171450" algn="l" rtl="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ཁྱེད་ཀྱིས་བཟའ་རྒྱུའི་ཁ་ལག་འདེམས་སྒྲུག་གི་འགན་འཁུར་མཁན་དེ་སུ་ཡིན་ནམ།</a:t>
            </a:r>
            <a:endParaRPr lang="en-AU" sz="1200" dirty="0"/>
          </a:p>
          <a:p>
            <a:pPr marL="171450" indent="-171450" algn="l" rtl="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ཁ་ལག་ཡག་པོ་ཟོ་ཞེས་པའི་གོ་དོན་ག་རེ་ཡིན་ནམ།</a:t>
            </a:r>
          </a:p>
          <a:p>
            <a:pPr marL="171450" indent="-171450" algn="l" rtl="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ཟས་ཀྱི་རིགས་ཡག་པོ་ཟེར་བ་དེ་ག་རེ་རེད། </a:t>
            </a:r>
          </a:p>
          <a:p>
            <a:pPr marL="171450" indent="-171450" algn="l" rtl="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ཁྱེད་རང་གི་ཉིན་རེའི་ཟས་རིགས་ནང་། འཕྲོད་བསྟེན་ལ་ཕན་པའི་ཟས་རིགས་གང་དང་གང་ཡིན་ནམ།</a:t>
            </a:r>
            <a:r>
              <a:rPr lang="bo" sz="12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</a:p>
          <a:p>
            <a:pPr marL="171450" indent="-171450" algn="l" rtl="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རང་གིས་ག་རེ་བཟས་པ་དེས། སོ་སོའི་མྱོང་ཚོར་ལ་འགྱུར་བ་གཏོང་ཐུབ་ཀྱི་རེད་དྲན་གྱི་འདུག་གམ།</a:t>
            </a:r>
          </a:p>
          <a:p>
            <a:pPr marL="0" indent="0" algn="l" rtl="0">
              <a:spcBef>
                <a:spcPts val="1000"/>
              </a:spcBef>
              <a:buFont typeface="Arial" panose="020B0604020202020204" pitchFamily="34" charset="0"/>
              <a:buNone/>
            </a:pPr>
            <a:br>
              <a:rPr lang="bo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bo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*</a:t>
            </a:r>
            <a:r>
              <a:rPr lang="bo-CN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མཐུན་སྦྱོར་བས་</a:t>
            </a:r>
            <a:r>
              <a:rPr lang="bo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ཐུགས་སྣང་དགོས་པ། གོང་གསལ་དྲི་བ་རྣམས་བགྲོ་གླེང་ཐུང་ཐུང་ཞིག་འགོ་འཛུགས་ཀྱི་ཆེད་དུ། དཔེ་མཚོན་དུ་བཀོད་པ་ཙམ་ཡིན་པས། དེ་དག་ལས་ཁ་ཤས་ཤིག་བདམས་གནང་།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0827F-2F4D-4559-B6EA-8A31D5CA2292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6862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bo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ཟས་ཀྱིས་འཕྲོད་བསྟེན་ལ་དོ་ཕོག་ཇི་ལྟར་ཡོང་གི་ཡོད་དམ།</a:t>
            </a:r>
          </a:p>
          <a:p>
            <a:pPr rtl="0"/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ཁྱེད་ཀྱི་ཟས་ཀྱིས་གཤམ་གསལ་ལ་དོ་ཕོག་ཡོང་གི་རེད།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ཁྱེད་ཀྱི་ལུས་ཁམས་ཏེ། གཟུགས་པོའི་བདེ་ཐང་།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ཁྱེད་ལ་ནུས་ཤུགས་ཇི་ཙམ་ལྡན་མིན།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ཁྱེད་ཀྱི་སེམས་ཁམས་ཏེ། བདེ་བའི་ཚོར་བ་ཇི་ཙམ་མྱོང་བ།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འཕྲོད་བསྟེན་དང་མཐུན་པའི་ཟས་རིགས་ཀྱིས། ཁྱེད་དང་ནང་མིའི་ཚོར་བ་ཇེ་བཟང་དུ་གཏོང་ཐུབ་པས། དེས་ཁྱེད་དང་ཁྱེད་ཀྱི་ནང་མིའི་བདེ་སྐྱིད་ཀྱི་འཚོ་བ་སྔར་ལྷག་ཡོང་རྒྱུར་ཕན་ངེས། 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0827F-2F4D-4559-B6EA-8A31D5CA2292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9914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bo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ལྟོ་ཆས་ཟེར་ན་ག་རེ་རེད།</a:t>
            </a:r>
          </a:p>
          <a:p>
            <a:pPr rtl="0"/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རང་གི་</a:t>
            </a:r>
            <a:r>
              <a:rPr lang="bo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ལྟོ་ཆས་</a:t>
            </a: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ནི། ཉིན་ལྟར་བཟའ་བའི་ཟས་རིགས་ལ་ཟེར་བ་རེད། </a:t>
            </a:r>
            <a:endParaRPr lang="en-AU" sz="1200" u="none" strike="sng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b="0" i="0" strike="sng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bo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བདེ་ཐང་གི་ལྟོ་ཆས་ཟེར་ན་ག་རེ་རེད།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བདེ་ཐང་གི་ལྟོ་ཆས་ཞེས་པའི་དོན་ནི། </a:t>
            </a:r>
            <a:r>
              <a:rPr lang="bo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ཟས་ཀྱི་རིགས་ཡང་དག་པ་དང་</a:t>
            </a: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མང་</a:t>
            </a:r>
            <a:r>
              <a:rPr lang="bo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ཉུང་རན་པར་བཟའ་བ་ལ་ཟེར།</a:t>
            </a: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བདེ་ཐང་གི་ལྟོ་ཆས་ཀྱིས་ཁྱེད་ཀྱི་གཟུགས་པོ་དང་། འཕྲོད་བསྟེན། འཚོ་བ་བཅས་ལ་ཕན་གྱི་ཡོད།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ཉིན་ལྟར་གཤམ་གསལ་ལྟར་གནང་།</a:t>
            </a:r>
          </a:p>
          <a:p>
            <a:pPr marL="228600" indent="-228600" rtl="0">
              <a:buFont typeface="+mj-lt"/>
              <a:buAutoNum type="arabicPeriod"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ཟས་རིགས་འདྲ་མིན་</a:t>
            </a:r>
            <a:r>
              <a:rPr lang="bo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མཉམ་བསྲེས་</a:t>
            </a: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ཀྱིས་ཟོ། འདི་ནི་ཀླད་པ་དང་སྙིང་། ཕོ་བ་བཅས་ཀྱི་འཕྲོད་བསྟེན་ལ་གལ་ཆེན་པོ་ཡིན། </a:t>
            </a:r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 rtl="0">
              <a:buFont typeface="+mj-lt"/>
              <a:buAutoNum type="arabicPeriod"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ལྟོ་དུས་འཆར་ཅན་ལྟར་ཟོ།</a:t>
            </a:r>
          </a:p>
          <a:p>
            <a:pPr marL="228600" indent="-228600" rtl="0">
              <a:buFont typeface="+mj-lt"/>
              <a:buAutoNum type="arabicPeriod"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ཤིང་འབྲས་དང་། ཚལ་རིགས། འབྲུ་རིགས་སྣ་མང་དང་། འབྲས་སྨུག་པོ་ལྟ་བུའི་ཕྱི་པགས་ཡོད་པའི་འབྲུ་རིགས་བཅས་ཟོ།</a:t>
            </a:r>
            <a:endParaRPr lang="en-AU" sz="1200" b="0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 rtl="0">
              <a:buFont typeface="+mj-lt"/>
              <a:buAutoNum type="arabicPeriod"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བྱེ་མ་ཀ་ར་དང་། ཚྭ། གནོད་ཅན་ཞག་ཚི་*བཅས་མང་མི་རུང་།</a:t>
            </a:r>
            <a:endParaRPr lang="en-AU" sz="1200" b="0" i="0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 rtl="0">
              <a:buFont typeface="+mj-lt"/>
              <a:buAutoNum type="arabicPeriod"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གཤེར་ཁུའི་རིགས་མང་ཙམ་འཐུངས། དེ་ཡང་ཉིན་རེར་ཆུས་གཙོ་བོ་བྱས་པའི་གཤེར་ཁུ་ལི་ཊར་ ༢ སམ། ཕོར་པ་ ༨ ཙམ་འཐུང་རྒྱུ་དམིགས་འབེན་དུ་འཇོག་དགོས། </a:t>
            </a:r>
            <a:endParaRPr lang="en-A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bo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*</a:t>
            </a:r>
            <a:r>
              <a:rPr lang="bo-CN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མཐུན་སྦྱོར་བས</a:t>
            </a:r>
            <a:r>
              <a:rPr lang="bo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་ཐུགས་སྣང་། ཞག་ཚིའི་ནང་ཕན་པ་ཅན་དང་། གནོད་པ་ཅན་གཉིས་ཡོད་པས། གནོད་པ་ཅན་གང་ཉུང་བསྟེན་ཐབས་བྱ་དགོས། </a:t>
            </a:r>
          </a:p>
          <a:p>
            <a:pPr rtl="0"/>
            <a:r>
              <a:rPr lang="bo" sz="1200" b="0" i="1" u="sng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ཞག་ཚི་གནོད་པ་ཅན་གྱི་དཔེ་མཚོན་ནི།</a:t>
            </a:r>
            <a:r>
              <a:rPr lang="bo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སྙིགས་ཟས་(junk food)དང་། ལས་སྣོན་བྱས་པའི་ཟས།(processed foods) བརྔོས་སྲེག་བཏང་བ། ཁ་ཏོག སྤྲི་གོར། བྱེ་རིལ། ཟས་བརྔོས་མ། མགྱོགས་ཟས། རྩི་ཤིང་གི་སྣུམ། (ཤིང་ཏ་ལའི་སྣུམ།) སེམས་ཅན་ལས་བྱུང་བའི་ཞག་ཚི་དཔེར་ན། མར་དང་། སྤྲི། ཞུན་མར། ཚིལ་ཅན་གྱི་ཤ ཕྱུར་བ་ལྟ་བུའོ།། ཡིན་ན་ཡང་། ཉུང་ཉུང་བཟས་ན་ཕྱུར་བ་ནི་འཕྲོད་བསྟེན་ལ་ཕན་པའི་ཟས་ཀྱི་ཁོངས་གཏོགས་རེད། དཔེར་ན། </a:t>
            </a:r>
            <a:r>
              <a:rPr lang="bo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ཉིན་རེར་ཙག་སྒྲའི་སྒམ་ཆུང་གི་ཆེ་ཆུང་དང་མཉམ་པའི་ཕྱུར་བ་མཁྲེགས་རིགས་བཟའ་བ་ལྟ་བུ།</a:t>
            </a:r>
            <a:endParaRPr lang="en-AU" i="1" dirty="0"/>
          </a:p>
          <a:p>
            <a:pPr rtl="0"/>
            <a:r>
              <a:rPr lang="bo" sz="1200" b="0" i="1" u="sng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ཞག་ཚི་ཕན་པ་ཅན་གྱི་དཔེ་མཚོན་ནི་</a:t>
            </a:r>
            <a:r>
              <a:rPr lang="bo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ཤིང་ཨོ་ལིབ་ཀྱི་སྣུམ་དང་། ཤིང་འབྲས་ཨ་བ་ཁ་དྲོ། ཚི་གུའི་ནང་སྙིང་གི་སྣུམ། པད་ཁའི་སྣུམ། བ་དམ་གྱི་སྣུམ་། ཤིང་འབྲས་མ་དའི་སྣུམ་དང་། གོང་གསལ་གྱི་སྣུམ་རིགས་ལྡན་པའི་ཤིང་མར་(margarines)ཁག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0827F-2F4D-4559-B6EA-8A31D5CA2292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0834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bo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ཟས་རིགས་ཀྱི་སྡེ་ཚན་ ༥ རྣམས་གང་དང་གང་ཡིན་ནམ།*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ཟས་རིགས་ཀྱི་སྡེ་ཚན་ ༥ ནི་གཤམ་གསལ།</a:t>
            </a:r>
          </a:p>
          <a:p>
            <a:pPr marL="228600" lvl="0" indent="-228600" rtl="0">
              <a:buFont typeface="+mj-lt"/>
              <a:buAutoNum type="arabicPeriod"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འབྲུ་རིགས། དཔེར་ན། གྲོ་དང་། ཡུག་པོ། འབྲས། ཨ་ཤོམ། འབྲུ་ཁིན་ཝ་(quinoa)དང་། འབྲུ་ནག་རའེ་(rye)ལྟ་བུ་རྣམས་ཡིན།</a:t>
            </a:r>
          </a:p>
          <a:p>
            <a:pPr marL="228600" lvl="0" indent="-228600" rtl="0">
              <a:buFont typeface="+mj-lt"/>
              <a:buAutoNum type="arabicPeriod"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ཚལ་རིགས།</a:t>
            </a:r>
            <a:endParaRPr lang="en-AU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 rtl="0">
              <a:buFont typeface="+mj-lt"/>
              <a:buAutoNum type="arabicPeriod"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ཤིང་འབྲས་ཀྱི་རིགས།</a:t>
            </a:r>
          </a:p>
          <a:p>
            <a:pPr marL="228600" lvl="0" indent="-228600" rtl="0">
              <a:buFont typeface="+mj-lt"/>
              <a:buAutoNum type="arabicPeriod"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ཤ་དང་སྤྲི་དཀར་གྱི་རིགས་གཞན། དཔེར་ན། སྒོ་ང་དང་། སྲན་ཐུད།་ཏའོ་ཕུ། ཚི་གུའི་ནང་སྙིང་། སོན། སྲན་མ་དང་སྲན་ཆུང་རྡལ་གྱི་རིགས། སྲན་ལེབ་ཀྱི་རིགས།</a:t>
            </a:r>
          </a:p>
          <a:p>
            <a:pPr marL="228600" lvl="0" indent="-228600" rtl="0">
              <a:buFont typeface="+mj-lt"/>
              <a:buAutoNum type="arabicPeriod"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དཀར་ཆུའི་རིགས། དཔེར་ན་འོ་མ་དང་། ཞོ། ཕྱུར་བ། དཀར་ཆུའི་དོད་ཚབ་ཐོན་རྫས་ཁག</a:t>
            </a:r>
          </a:p>
          <a:p>
            <a:pPr marL="0" lvl="0" indent="0">
              <a:buFont typeface="+mj-lt"/>
              <a:buNone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bo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ཉིན་ལྟར་ཟས་རིགས་ག་རེ་བཟའ་དགོས་སམ།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ཉིན་ལྟར་ཟས་རིགས་ཀྱི་སྡེ་ཚན་ལྔ་ཀའི་ཁོངས་ནས་བཟའ་དགོས། དེ་ལྟར་བྱས་ན་ཁྱེད་རང་བདེ་ཐང་དུ་གནས་པར་ཕན་གྱི་རེད། </a:t>
            </a:r>
            <a:endParaRPr lang="en-AU" sz="120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bo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སྡེ་ཚན་ལྔ་ཀའི་ཁོངས་ནས་ཟས་རིགས་མཉམ་བསྲེས་བྱས་ཐོག ཨོ་ལིབ་སྣུམ་མམ། པད་ཀའི་སྣུམ། བ་དམ་གྱི་སྣུམ་ལྟ་བུའི་འཕྲོད་བསྟེན་ལ་ཕན་པའི་སྣུམ་རིགས་སྤྱད་ན་དགོས་པ།་ལེགས། </a:t>
            </a:r>
            <a:endParaRPr lang="en-AU" sz="1200" u="none" strike="sng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+mj-lt"/>
              <a:buNone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rtl="0">
              <a:buFont typeface="+mj-lt"/>
              <a:buNone/>
            </a:pPr>
            <a:r>
              <a:rPr lang="bo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* ཟབ་སྦྱོང་</a:t>
            </a:r>
            <a:r>
              <a:rPr lang="bo-CN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མཐུན་སྦྱོར་བས</a:t>
            </a:r>
            <a:r>
              <a:rPr lang="bo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་ཐུགས་སྣང་།: ཨོ་སི་ཊོ་ལི་ཡའི་འཕྲོད་བསྟེན་ཟས་རིགས་ལམ་སྟོན་གྱིས། ཟས་རིགས་ཀྱི་སྡེ་ཚན་ལྔའི་སྐོར་ལ་ལམ་སྟོན་མཁོ་སྤྲོད་གནང་ཡོད་པ་རེད། </a:t>
            </a:r>
          </a:p>
          <a:p>
            <a:pPr marL="0" lvl="0" indent="0" rtl="0">
              <a:buFont typeface="+mj-lt"/>
              <a:buNone/>
            </a:pPr>
            <a:r>
              <a:rPr lang="bo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དཔེ་རིས་འདིས་བསྟན་པ་ནི་</a:t>
            </a:r>
            <a:r>
              <a:rPr lang="bo" sz="1200" b="1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ཉིན་རེར་བཟའ་དགོས་པའི་ཟས་རིགས་སྡེ་ཚན་ཁག་ལྔའི་བསྡུར་ཚད་ལས། གྲངས་ཚད་མ་རེད།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0827F-2F4D-4559-B6EA-8A31D5CA2292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7093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bo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འབྲུ་རིགས་ཟེར་ན་ག་རེ་རེད།</a:t>
            </a:r>
          </a:p>
          <a:p>
            <a:pPr rtl="0"/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སྡེ་ཚན་འདིའི་ཟས་རིགས་ནི། འབྲས་དང་ཨ་ཤོམ། འབྲུ་ཁིན་ཝ། འབྲུ་ནག་རའེ་(rye) གྲོ་སེ་མོ་ལི་ན་(semolina) བྲ་བོ། ཡུག་པོ། ཁྲེ་རྒོད་(sorghum)ལྟ་བུའི་འབྲུ་རིགས་སྣ་མང་ལས་བྱུང་། འབྲུ་རིགས་དེ་དག་རྒྱུན་དུ་ཕྱེ་མར་བཏགས་ཏེ། བག་ལེབ་དང་། ཐུག་པ། ཐུག་རིགས་པ་སེ་ཊ་(pasta)ལྟ་བུ་བཟོ་བ་རེད།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འབྲུ་ཧྲིལ་པོ་སྟེ། དཔེར་ན། འབྲུ་རིགས་སྣ་མང་གིས་བཟོས་པའི་བག་ལེབ་དང་། འབྲས་སྨུག་པོ། ཡུག་པོའི་གྲོ་ལེབ་རྣམས་བདམས་ན་རྩེ་ཕུད་རེད།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A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bo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ཉིན་ལྟར་འབྲུ་རིགས་མང་ཉུང་ག་ཚོད་བཟའ་དགོས་སམ།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ཉིན་ལྟར་འབྲུ་རིགས་ཟས་ཐུན་</a:t>
            </a:r>
            <a:r>
              <a:rPr lang="bo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༦</a:t>
            </a: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བཟའ་དགོས། གལ་སྲིད་རང་ལོ་ ༥༠ ཡན་ཡིན་ན་ཟས་ཐུན་</a:t>
            </a:r>
            <a:r>
              <a:rPr lang="bo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༤</a:t>
            </a: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ལས་བཟའ་མི་དགོས། </a:t>
            </a:r>
          </a:p>
          <a:p>
            <a:endParaRPr lang="en-A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bo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འབྲུ་རིགས་ཟས་ཐུན་ ༡ གི་མང་ཉུང་ག་ཚོད་ཡིན་ནམ། </a:t>
            </a:r>
          </a:p>
          <a:p>
            <a:pPr rtl="0"/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འདིར་འབྲུ་རིགས་ཟས་ཐུན་ ༡ གི་དཔེ་མཚོན་ ༥ ཡོད:</a:t>
            </a:r>
          </a:p>
          <a:p>
            <a:pPr marL="228600" indent="-228600" rtl="0">
              <a:buFont typeface="+mj-lt"/>
              <a:buAutoNum type="arabicPeriod"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བག་ལེབ་སྲབ་ལྷེབ་ ༡</a:t>
            </a:r>
          </a:p>
          <a:p>
            <a:pPr marL="228600" indent="-228600" rtl="0">
              <a:buFont typeface="+mj-lt"/>
              <a:buAutoNum type="arabicPeriod"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འབྲུ་བཟོས་</a:t>
            </a:r>
            <a:r>
              <a:rPr lang="bo-CN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བསྟན་ཞིམ</a:t>
            </a: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་སྐམ་པོ་༣</a:t>
            </a:r>
          </a:p>
          <a:p>
            <a:pPr marL="228600" indent="-228600" rtl="0">
              <a:buFont typeface="+mj-lt"/>
              <a:buAutoNum type="arabicPeriod"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འབྲས་དང་། པ་སེ་ཊ། ཐུག་པ། ནས། བྲ་བོ། ཨ་ཤོམ། གྲོ་སེ་མོ་ལི་ན། ཕོ་ལེན་ཊ་(polenta)། བྷུལ་ཀུར་(bulgur) འབྲུ་ཁིན་ཝ་ལ་སོགས་པ་བཙོས་མ་ཕོར་པ་ཕྱེད་ཀ*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 rtl="0">
              <a:buFont typeface="+mj-lt"/>
              <a:buAutoNum type="arabicPeriod"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འབྲས་ཐུག་ལྟ་བུ་ཕོར་པ་ཕྱེད་ཀ </a:t>
            </a:r>
          </a:p>
          <a:p>
            <a:pPr marL="228600" indent="-228600" rtl="0">
              <a:buFont typeface="+mj-lt"/>
              <a:buAutoNum type="arabicPeriod"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མུ་ས་ལི་(muesli) ཕོར་པ་གང་གི་བཞི་ཆ་གཅིག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A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rtl="0">
              <a:buFontTx/>
              <a:buNone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*</a:t>
            </a:r>
            <a:r>
              <a:rPr lang="bo-CN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མཐུན་སྦྱོར་བས་ཐུགས་སྣང་དགོས་པ།</a:t>
            </a:r>
            <a:r>
              <a:rPr lang="bo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ནམ་རྒྱུན་ཇ་སོགས་འཐུང་ཆས་ལ་བཀོལ་བའི་ཕོར་པ་ལས། འཇལ་ཆས་ཕོར་པའི་</a:t>
            </a:r>
            <a:r>
              <a:rPr lang="en-US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ea typeface="+mn-ea"/>
                <a:cs typeface="+mn-cs"/>
              </a:rPr>
              <a:t>(</a:t>
            </a:r>
            <a:r>
              <a:rPr lang="en-US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250</a:t>
            </a:r>
            <a:r>
              <a:rPr lang="bo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ml)ཆེ་ཚད་མི་འདྲ་བ་ཡོད་སྲིད་པ་འགྲེལ་བཤད་གནང་།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0827F-2F4D-4559-B6EA-8A31D5CA2292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5386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bo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ཚལ་རིགས་གལ་ཆེན་པོ་ཡིན་དགོས་དོན་ག་རེ་རེད།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ཚལ་རིགས་ནས་ཁྱེད་ཀྱི་གཟུགས་པོར་ཟས་བཅུད་དང་གཏེར་རྫས་ཐོབ་ཀྱི་ཡོད། ཚལ་རིགས་ཀྱིས་ཁྱེད་ཀྱི་གཟུགས་པོའི་བྱེད་ལས་ཡག་པོ་ཡོང་བར་ཕན་གྱི་རེད། ཁྱེད་ཀྱིས་ཚལ་རིགས་མ་བཟས་ན། ཁྱེད་ཀྱི་གཟུགས་པོས་ལས་ཀ་ཡག་པོ་བྱེད་ཐུབ་ཀྱི་མ་རེད།</a:t>
            </a:r>
            <a:r>
              <a:rPr lang="bo" sz="1200" b="0" i="0" u="none" strike="sng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</a:p>
          <a:p>
            <a:pPr rtl="0"/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འཇའ་ཚོན་ལྟ་བུའི་ཁ་དོག་འདྲ་མིན་གྱི་ཚལ་རིགས་བཟའ་དགོས། དེ་དག་ཚང་མར་ཁྱེད་ཀྱི་གཟུགས་པོར་ཕན་ངེས་ཀྱི་འཚོ་བཅུད་དང་གཏེར་རྫས་མི་འདྲ་བ་ལྡན་ཡོད་པ་རེད། </a:t>
            </a: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bo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ཉིན་ལྟར་ཚལ་རིགས་ག་ཚོད་བཟའ་དགོས་སམ།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ཉིན་ལྟར་ཚལ་རིགས་ཐུན་ </a:t>
            </a:r>
            <a:r>
              <a:rPr lang="bo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༥ </a:t>
            </a: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བཟའ་དགོས།</a:t>
            </a:r>
          </a:p>
          <a:p>
            <a:endParaRPr lang="en-A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bo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ཚལ་རིགས་ཐུན་ ༡ ཟེར་ན་མང་ཉུང་ག་ཚོད་རེད། </a:t>
            </a:r>
          </a:p>
          <a:p>
            <a:pPr rtl="0"/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འདིར་ཚལ་རིགས་ཐུན་ ༡ གི་དཔེ་མཚོན་དྲུག་བཀོད་ཡོད།:</a:t>
            </a:r>
          </a:p>
          <a:p>
            <a:pPr marL="228600" indent="-228600" rtl="0">
              <a:buFont typeface="+mj-lt"/>
              <a:buAutoNum type="arabicPeriod"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ཚལ་རིགས་བཙོས་མ་ཕོར་པ་ཕྱེད་ཀ</a:t>
            </a:r>
          </a:p>
          <a:p>
            <a:pPr marL="228600" indent="-228600" rtl="0">
              <a:buFont typeface="+mj-lt"/>
              <a:buAutoNum type="arabicPeriod"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སྲན་མ་བཙོས་མ་ཕོར་པ་ཕྱེད་ཀ</a:t>
            </a:r>
          </a:p>
          <a:p>
            <a:pPr marL="228600" indent="-228600" rtl="0">
              <a:buFont typeface="+mj-lt"/>
              <a:buAutoNum type="arabicPeriod"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ཨ་ཤོམ་མངར་མོ་ཕོར་པ་ཕྱེད་ཀ</a:t>
            </a:r>
          </a:p>
          <a:p>
            <a:pPr marL="228600" indent="-228600" rtl="0">
              <a:buFont typeface="+mj-lt"/>
              <a:buAutoNum type="arabicPeriod"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གྲང་ཚལ་ཕོར་པ་ ༡</a:t>
            </a:r>
          </a:p>
          <a:p>
            <a:pPr marL="228600" indent="-228600" rtl="0">
              <a:buFont typeface="+mj-lt"/>
              <a:buAutoNum type="arabicPeriod"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ཞོག་ཁོག་མངར་མོ་ཆེ་ཆུང་འབྲིང་བ་ཕྱེད་ཀ</a:t>
            </a:r>
          </a:p>
          <a:p>
            <a:pPr marL="228600" indent="-228600" rtl="0">
              <a:buFont typeface="+mj-lt"/>
              <a:buAutoNum type="arabicPeriod"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ཀྲོ་མ་ཀྲོ་ཆེ་ཆུང་འབྲིང་བ་ ༡</a:t>
            </a:r>
          </a:p>
          <a:p>
            <a:endParaRPr lang="en-A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0827F-2F4D-4559-B6EA-8A31D5CA2292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4925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bo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ཤིང་འབྲས་གལ་ཆེན་པོ་ཡིན་དགོས་དོན་ག་རེ་ཡིན་ནམ།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ཚལ་རིགས་དང་འདྲ་བར་ཤིང་འབྲས་ལས། ཁྱེད་ཀྱི་གཟུགས་པོའི་བྱེད་ལས་ལ་ཕན་པའི་འཚོ་བཅུད་དང་། གཏེར་རྫས། </a:t>
            </a:r>
            <a:r>
              <a:rPr lang="bo-CN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རྩུབ་ཧྲལ་ལམ་</a:t>
            </a: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ཐག་རན་གྱི་བཅུད་རྣམས་ཐོབ་ཀྱི་ཡོད། ཤིང་འབྲས་ལ་མངར་རྫས་ཀྱང་ལྡན་པས། དེས་ཁྱེད་ལ་ནུས་ཤུགས་ཐོབ་ཀྱི་ཡོད། </a:t>
            </a:r>
          </a:p>
          <a:p>
            <a:pPr rtl="0"/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ཁ་དོག་་འདྲ་མིན་གྱི་ཤིང་འབྲས་ཟོ། གང་ཡིན་ཟེར་ན་ཁ་དོག་མི་འདྲ་བའི་ཤིང་ཏོག་ལ་འཚོ་བཅུད་དང་གཏེར་རྫས་མི་འདྲ་བ་ལྡན་ཡོད། འཚོ་བཅུད་དང་གཏེར་རྫས་མི་འདྲ་བས། ནུས་པ་མི་འདྲ་བའི་སྒོ་ནས་ཁྱེད་ཀྱི་གཟུགས་པོ་བདེ་ཐང་དུ་གནས་པར་ཕན་གྱི་ཡོད།</a:t>
            </a:r>
          </a:p>
          <a:p>
            <a:endParaRPr lang="en-A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bo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ཉིན་ལྟར་ཤིང་འབྲས་ག་ཚོད་བཟའ་དགོས་སམ།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ཉིན་ལྟར་ཤིང་འབྲས་ཟས་ཐུན་</a:t>
            </a:r>
            <a:r>
              <a:rPr lang="bo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༢</a:t>
            </a: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རེ་བཟའ་དགོས།</a:t>
            </a:r>
          </a:p>
          <a:p>
            <a:endParaRPr lang="en-A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bo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ཤིང་འབྲས་ཀྱི་ཟས་ཐུན་ ༡ ལ་མང་ཉུང་ག་ཚོད་རེད། </a:t>
            </a:r>
          </a:p>
          <a:p>
            <a:pPr rtl="0"/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འདིར་ཤིང་འབྲས་ཀྱི་ཟས་ཐུན་ ༡ གི་དཔེ་མཚོན་ཁག་ ༥ བཀོད་ཡོད།</a:t>
            </a:r>
          </a:p>
          <a:p>
            <a:pPr marL="228600" indent="-228600" rtl="0">
              <a:buFont typeface="+mj-lt"/>
              <a:buAutoNum type="arabicPeriod"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ཆེ་ཆུང་འབྲིང་ཡིན་པའི་ཀུ་ཤུའམ། ཤིང་ཏོག་ངང་ལག་གམ། ཚ་ལུ་མའམ། ལི།</a:t>
            </a:r>
          </a:p>
          <a:p>
            <a:pPr marL="228600" indent="-228600" rtl="0">
              <a:buFont typeface="+mj-lt"/>
              <a:buAutoNum type="arabicPeriod"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བོང་ཚད་ཆུང་ངུ་ཡིན་པའི་ཁམ་བུའམ། ཤིང་ཏོག་ཀི་ཝིའམ་(kiwi) པ་ལམ་(plum)གཉིས།</a:t>
            </a:r>
          </a:p>
          <a:p>
            <a:pPr marL="228600" indent="-228600" rtl="0">
              <a:buFont typeface="+mj-lt"/>
              <a:buAutoNum type="arabicPeriod"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བྱེ་མ་ཀ་ར་བསྣན་མེད་མ་བརྒྱབ་པའི་ལྕགས་ཀྲིན་གི་ཤིང་ཏོག་གམ་ཤིང་ཏོག་གཏུབས་མ་ཕོར་པ་གང་།</a:t>
            </a:r>
          </a:p>
          <a:p>
            <a:pPr marL="228600" indent="-228600" rtl="0">
              <a:buFont typeface="+mj-lt"/>
              <a:buAutoNum type="arabicPeriod"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བྱེ་མ་ཀ་ར་མ་བརྒྱབ་པའི་ཤིང་ཏོག་གི་ཁུ་བ་ཕོར་པ་ཕྱེད་ཀ</a:t>
            </a:r>
          </a:p>
          <a:p>
            <a:pPr marL="228600" indent="-228600" rtl="0">
              <a:buFont typeface="+mj-lt"/>
              <a:buAutoNum type="arabicPeriod"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ཤིང་ཏོག་སྐམ་པོ་གྷ་རམ་ ༣༠ དཔེར་ན། ཁམ་བུ་སྐམ་པོ་ ༢ དང་། རྒུན་འབྲུམ་སྐམ་པོ་ཐུར་མ་ཕྱེད་ཀ</a:t>
            </a:r>
          </a:p>
          <a:p>
            <a:endParaRPr lang="en-A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0827F-2F4D-4559-B6EA-8A31D5CA2292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328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72536-207D-4159-65F0-B93063A69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89B95-02A1-AF33-4B37-6A74E610E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65458-3810-485E-96E1-8DE917F22627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586511-AE0E-0C27-A3D5-9704A3F58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8D0396-1A7E-E5AC-E47F-28DE2E3EB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8887-EBDF-49DD-B2F4-C1E5815135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7482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D6CDFB-128B-1B6C-1A45-B334119B8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4AC40B-B71E-778F-034D-303E179BC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6FBD9-DA89-F431-48DD-2571884848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665458-3810-485E-96E1-8DE917F22627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7EA33-0E23-1C81-E225-1A754601BB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CE38B-89D7-4374-C046-ABA1FD7AE5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CE8887-EBDF-49DD-B2F4-C1E5815135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9377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AC8A8B-4241-CBB6-D727-B0D63732A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bo" sz="4800" b="1" i="0" u="none" strike="noStrike">
                <a:highlight>
                  <a:srgbClr val="000000">
                    <a:alpha val="0"/>
                  </a:srgbClr>
                </a:highlight>
                <a:latin typeface="Noto Sans Tibetan" panose="020B0502040504020204" pitchFamily="34" charset="0"/>
                <a:cs typeface="Noto Sans Tibetan" panose="020B0502040504020204" pitchFamily="34" charset="0"/>
              </a:rPr>
              <a:t>འཕྲོད་བསྟེན་ཡག་པོ་ཡོང་ཆེད་ཟས་ཡག་པོ་མཆོད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5419F8-76E2-CDA2-A52B-242B2FD3BD5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0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51CDD7-DC37-E48E-DA65-606F5A39A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28C5EF-6C3C-C23D-7EAC-6E397088150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90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8831E2-B2A2-5A08-0E9A-CB4B43C8A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B140B7-4A71-F43B-AAF1-CAE5858CFAB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821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12E85A9-3F56-D1D2-29F1-005F00BE2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317B3B-4098-A449-B139-D4478809570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18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28B476-A345-676C-D33D-B539C8C45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C22BF7-1C60-02ED-3C13-2657EDC8268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638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822283-039E-0889-168B-E922AA68C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8D7D35-173A-4479-5B48-DCAFA015974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12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BE5CD4-D6BF-3FFC-E959-EF8ACF0D8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20A970-CA8F-5783-3E68-7CF297BFB74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546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8076C14-F9BF-DFB6-363F-97B5C368F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>
              <a:lnSpc>
                <a:spcPct val="150000"/>
              </a:lnSpc>
            </a:pPr>
            <a:r>
              <a:rPr lang="bo" sz="3600" i="0" u="none" strike="noStrike">
                <a:highlight>
                  <a:srgbClr val="000000">
                    <a:alpha val="0"/>
                  </a:srgbClr>
                </a:highlight>
                <a:latin typeface="Noto Sans Tibetan" panose="020B0502040504020204" pitchFamily="34" charset="0"/>
                <a:cs typeface="Noto Sans Tibetan" panose="020B0502040504020204" pitchFamily="34" charset="0"/>
              </a:rPr>
              <a:t>ད། རྫས་དཀར་ཤམ་</a:t>
            </a:r>
            <a:r>
              <a:rPr lang="bo" sz="3600" i="0" u="none" strike="noStrike">
                <a:highlight>
                  <a:srgbClr val="000000">
                    <a:alpha val="0"/>
                  </a:srgbClr>
                </a:highlight>
                <a:latin typeface="Noto Sans Med" panose="020B0602040504020204" pitchFamily="34" charset="0"/>
                <a:ea typeface="Noto Sans Med" panose="020B0602040504020204" pitchFamily="34" charset="0"/>
                <a:cs typeface="Noto Sans Tibetan" panose="020B0502040504020204" pitchFamily="34" charset="0"/>
              </a:rPr>
              <a:t>(calcium)</a:t>
            </a:r>
            <a:r>
              <a:rPr lang="bo" sz="3600" i="0" u="none" strike="noStrike">
                <a:highlight>
                  <a:srgbClr val="000000">
                    <a:alpha val="0"/>
                  </a:srgbClr>
                </a:highlight>
                <a:latin typeface="Noto Sans Tibetan" panose="020B0502040504020204" pitchFamily="34" charset="0"/>
                <a:cs typeface="Noto Sans Tibetan" panose="020B0502040504020204" pitchFamily="34" charset="0"/>
              </a:rPr>
              <a:t>གྱི་སྐོར་གླེང་གི་ཡིན་ཏ</a:t>
            </a:r>
            <a:endParaRPr lang="bo" sz="3600" i="0" u="none" strike="noStrike" dirty="0">
              <a:highlight>
                <a:srgbClr val="000000">
                  <a:alpha val="0"/>
                </a:srgbClr>
              </a:highlight>
              <a:latin typeface="Noto Sans Tibetan" panose="020B0502040504020204" pitchFamily="34" charset="0"/>
              <a:cs typeface="Noto Sans Tibetan" panose="020B050204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95FA3B-B802-CC69-858A-0A11054280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07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63EEB4C-4404-90D8-7B63-B70BB7A07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8F9FDC-99CD-91B3-57E3-2B3911B3A20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1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01D75E-B2F1-8189-ACC1-358BEEE36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787E9C-3C43-D4F9-4BFE-8F080BC29D8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160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20355A-889D-10DF-1481-73C1DD3E1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DC0B0F-CA24-5836-84FE-CEE30272882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29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D592C0-3E1F-4201-B94D-C43A93593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B63A68-E9D6-1A78-5D8D-34FCC411D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8" y="-297"/>
            <a:ext cx="12192528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766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6DD29AC-465A-BA43-8FC1-AC9E980F5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0A164B-E463-524A-41C9-E0027CA02A2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536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22D756-D1A8-2038-D937-C5B78C56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>
              <a:lnSpc>
                <a:spcPct val="150000"/>
              </a:lnSpc>
            </a:pPr>
            <a:r>
              <a:rPr lang="bo" sz="3600" i="0" u="none" strike="noStrike">
                <a:highlight>
                  <a:srgbClr val="000000">
                    <a:alpha val="0"/>
                  </a:srgbClr>
                </a:highlight>
                <a:latin typeface="Noto Sans Tibetan" panose="020B0502040504020204" pitchFamily="34" charset="0"/>
                <a:cs typeface="Noto Sans Tibetan" panose="020B0502040504020204" pitchFamily="34" charset="0"/>
              </a:rPr>
              <a:t>ད་ནི་འཕྲོད་བསྟེན་དང་མཐུན་པའི་སློབ་གྲྭའི་ཉིན་གུང་ཁ་ལག་གི་སྐོར་བཤད་དོ།</a:t>
            </a:r>
            <a:endParaRPr lang="bo" sz="3600" i="0" u="none" strike="noStrike" dirty="0">
              <a:highlight>
                <a:srgbClr val="000000">
                  <a:alpha val="0"/>
                </a:srgbClr>
              </a:highlight>
              <a:latin typeface="Noto Sans Tibetan" panose="020B0502040504020204" pitchFamily="34" charset="0"/>
              <a:cs typeface="Noto Sans Tibetan" panose="020B050204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2C7966-77B2-9CAA-EB8C-FE1668A0F4E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99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19258A-C93B-EA78-ECD9-0A3E46192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A04012-3903-D066-8069-D1E2A86FB54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23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A3FF0A-ECE9-34F6-5413-65F3C118C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5A5765-6F9E-D144-41A6-65A47859D23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82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01C648-8B77-B367-6681-5539D51FE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B9CF6D-2EF7-71DF-4F42-202306C723E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855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AFB06A-1D58-E991-D6C8-742004491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74DA30-EF47-5C9A-FEE5-6EF7E384019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8363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9D8CF8-4B89-ABD1-6897-E5856211C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bo" sz="3600" b="1" i="0" u="none" strike="noStrike">
                <a:highlight>
                  <a:srgbClr val="000000">
                    <a:alpha val="0"/>
                  </a:srgbClr>
                </a:highlight>
                <a:latin typeface="Noto Sans Tibetan" panose="020B0502040504020204" pitchFamily="34" charset="0"/>
                <a:cs typeface="Noto Sans Tibetan" panose="020B0502040504020204" pitchFamily="34" charset="0"/>
              </a:rPr>
              <a:t>དྲན་དགོས་པར་་་</a:t>
            </a:r>
            <a:endParaRPr lang="bo" sz="3600" b="1" i="0" u="none" strike="noStrike" dirty="0">
              <a:highlight>
                <a:srgbClr val="000000">
                  <a:alpha val="0"/>
                </a:srgbClr>
              </a:highlight>
              <a:latin typeface="Noto Sans Tibetan" panose="020B0502040504020204" pitchFamily="34" charset="0"/>
              <a:cs typeface="Noto Sans Tibetan" panose="020B050204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36ECBB-F7DD-842E-8CC5-DF438C62492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2615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9B4F99-13A1-6F9B-86D7-DF9B286CE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>
              <a:lnSpc>
                <a:spcPct val="150000"/>
              </a:lnSpc>
            </a:pPr>
            <a:r>
              <a:rPr lang="bo" sz="3600" b="1" i="0" u="none" strike="noStrike">
                <a:highlight>
                  <a:srgbClr val="000000">
                    <a:alpha val="0"/>
                  </a:srgbClr>
                </a:highlight>
                <a:latin typeface="Noto Sans Tibetan" panose="020B0502040504020204" pitchFamily="34" charset="0"/>
                <a:cs typeface="Noto Sans Tibetan" panose="020B0502040504020204" pitchFamily="34" charset="0"/>
              </a:rPr>
              <a:t>ས་གནས་</a:t>
            </a:r>
            <a:r>
              <a:rPr lang="bo-CN" sz="3600" b="1" i="0" u="none" strike="noStrike">
                <a:highlight>
                  <a:srgbClr val="000000">
                    <a:alpha val="0"/>
                  </a:srgbClr>
                </a:highlight>
                <a:latin typeface="Noto Sans Tibetan" panose="020B0502040504020204" pitchFamily="34" charset="0"/>
                <a:cs typeface="Noto Sans Tibetan" panose="020B0502040504020204" pitchFamily="34" charset="0"/>
              </a:rPr>
              <a:t>ཀྱི་</a:t>
            </a:r>
            <a:r>
              <a:rPr lang="bo" sz="3600" b="1" i="0" u="none" strike="noStrike">
                <a:highlight>
                  <a:srgbClr val="000000">
                    <a:alpha val="0"/>
                  </a:srgbClr>
                </a:highlight>
                <a:latin typeface="Noto Sans Tibetan" panose="020B0502040504020204" pitchFamily="34" charset="0"/>
                <a:cs typeface="Noto Sans Tibetan" panose="020B0502040504020204" pitchFamily="34" charset="0"/>
              </a:rPr>
              <a:t>ཞབས་ཞུའི་སྡེ་ཚན་ཁག  </a:t>
            </a:r>
            <a:endParaRPr lang="bo" sz="3600" b="1" i="0" u="none" strike="noStrike" dirty="0">
              <a:highlight>
                <a:srgbClr val="000000">
                  <a:alpha val="0"/>
                </a:srgbClr>
              </a:highlight>
              <a:latin typeface="Noto Sans Tibetan" panose="020B0502040504020204" pitchFamily="34" charset="0"/>
              <a:cs typeface="Noto Sans Tibetan" panose="020B050204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4BD7E1-0E85-B67D-FA71-ADC0BF93C91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1790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1F0B21-B3A2-E06E-9E35-D05809920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431D05-7C48-79A6-BBEC-2DB60E138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909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C9505F-F6CB-A920-E433-E01D7FE3D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b="1"/>
              <a:t>My body. My health.</a:t>
            </a:r>
            <a:br>
              <a:rPr lang="en-AU" sz="4000"/>
            </a:br>
            <a:r>
              <a:rPr lang="en-AU" sz="3600"/>
              <a:t>A health education toolkit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A5E098-2865-ACBA-BBD0-A53C05582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977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2928E6-05F9-0177-A1D3-CA548E72C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bo" sz="3600" b="1" i="0" u="none" strike="noStrike" kern="12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Noto Sans Tibetan" panose="020B0502040504020204" pitchFamily="34" charset="0"/>
                <a:cs typeface="Noto Sans Tibetan" panose="020B0502040504020204" pitchFamily="34" charset="0"/>
              </a:rPr>
              <a:t>ཡ་ད།</a:t>
            </a:r>
            <a:endParaRPr lang="en-AU" b="1" dirty="0">
              <a:solidFill>
                <a:schemeClr val="tx1"/>
              </a:solidFill>
              <a:latin typeface="Noto Sans Tibetan" panose="020B0502040504020204" pitchFamily="34" charset="0"/>
              <a:cs typeface="Noto Sans Tibetan" panose="020B050204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F3EF06-06CB-E418-C3DE-F82030E39FB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92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70C4CF-FB32-FFAF-570B-2778F4221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8156E0-663C-DD64-DC1F-3892840B70F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3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68FEE66-3E76-77BC-E165-EF2281C0F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AC9E7F-DCA2-C33F-3626-84E903D2B32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35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6659DC-2E5D-12AC-F104-E949C0BBB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47B410-E645-4445-759F-CC7F9DFDF6E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683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C001FC-8987-DF6B-AB70-8D7EA0A36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D04555-DEA9-AED1-AD4C-B320E52BDCE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300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35E81C-9631-2BA2-3013-143888C00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C6336C-C315-D6D1-CB8F-C28A88052AE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156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5292</Words>
  <Application>Microsoft Office PowerPoint</Application>
  <PresentationFormat>Widescreen</PresentationFormat>
  <Paragraphs>279</Paragraphs>
  <Slides>28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Aptos</vt:lpstr>
      <vt:lpstr>Aptos Display</vt:lpstr>
      <vt:lpstr>Arial</vt:lpstr>
      <vt:lpstr>Calibri</vt:lpstr>
      <vt:lpstr>Noto Sans Med</vt:lpstr>
      <vt:lpstr>Noto Sans Tibetan</vt:lpstr>
      <vt:lpstr>Office Theme</vt:lpstr>
      <vt:lpstr>འཕྲོད་བསྟེན་ཡག་པོ་ཡོང་ཆེད་ཟས་ཡག་པོ་མཆོད</vt:lpstr>
      <vt:lpstr>PowerPoint Presentation</vt:lpstr>
      <vt:lpstr>My body. My health. A health education toolkit</vt:lpstr>
      <vt:lpstr>ཡ་ད།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ད། རྫས་དཀར་ཤམ་(calcium)གྱི་སྐོར་གླེང་གི་ཡིན་ཏ</vt:lpstr>
      <vt:lpstr>PowerPoint Presentation</vt:lpstr>
      <vt:lpstr>PowerPoint Presentation</vt:lpstr>
      <vt:lpstr>PowerPoint Presentation</vt:lpstr>
      <vt:lpstr>PowerPoint Presentation</vt:lpstr>
      <vt:lpstr>ད་ནི་འཕྲོད་བསྟེན་དང་མཐུན་པའི་སློབ་གྲྭའི་ཉིན་གུང་ཁ་ལག་གི་སྐོར་བཤད་དོ།</vt:lpstr>
      <vt:lpstr>PowerPoint Presentation</vt:lpstr>
      <vt:lpstr>PowerPoint Presentation</vt:lpstr>
      <vt:lpstr>PowerPoint Presentation</vt:lpstr>
      <vt:lpstr>PowerPoint Presentation</vt:lpstr>
      <vt:lpstr>དྲན་དགོས་པར་་་</vt:lpstr>
      <vt:lpstr>ས་གནས་ཀྱི་ཞབས་ཞུའི་སྡེ་ཚན་ཁག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Ewa Sosidko</dc:creator>
  <cp:lastModifiedBy>Ewa Sosidko</cp:lastModifiedBy>
  <cp:revision>5</cp:revision>
  <dcterms:created xsi:type="dcterms:W3CDTF">2024-09-02T04:07:55Z</dcterms:created>
  <dcterms:modified xsi:type="dcterms:W3CDTF">2024-10-08T02:45:06Z</dcterms:modified>
</cp:coreProperties>
</file>