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9146" autoAdjust="0"/>
  </p:normalViewPr>
  <p:slideViewPr>
    <p:cSldViewPr snapToGrid="0">
      <p:cViewPr varScale="1">
        <p:scale>
          <a:sx n="97" d="100"/>
          <a:sy n="97" d="100"/>
        </p:scale>
        <p:origin x="7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C5FDD-ADFE-4CA8-8DF5-E50D25A5F7F7}" type="datetimeFigureOut">
              <a:rPr lang="en-AU" smtClean="0"/>
              <a:t>19/09/2024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041A5B-A990-4F7E-A3D6-926F0C881CEE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7583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Ruac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ɛmɛ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guic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inɛ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: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kuan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gɔw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tinkiɛn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gɔaa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miethɔ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kuan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göör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kɔnɛ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dee cam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banɛ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puaany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kuan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puɔlä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puaany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gɔw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gaat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duel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gɔrä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41A5B-A990-4F7E-A3D6-926F0C881CEE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6617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Ɛ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ŋuni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kua̱n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cak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Mi̱th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tin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la̱tkɛ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cak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lëëyni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cetkɛ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cak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na̱k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ci̱i̱th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liɛth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Kua̱n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tin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la̱tkɛ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cak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jakɛ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cɔɔwkɔn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bum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Titdɛ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ɣöö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bi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mɛk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ca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la̱t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thiɔl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tɔt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Mi /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ciɛ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göör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ɣöö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bi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mi̱th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kua̱n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la̱tkɛ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cak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ɣɔn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kua̱n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kɔŋ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cetkɛ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cak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tin la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te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rɛy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yömni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/ruth/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cak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tin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kɔŋ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(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jakɛ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cɔɔwkɔn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bum),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puul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gua̱r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kiɛ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rɛ̱c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tin ca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la̱th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rɛy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yömni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kiɛ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yaath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 </a:t>
            </a: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Ɛ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kua̱n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cak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ni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di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te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cam ɔ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cäŋ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kɛl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Jin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gööri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ɣöö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deri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3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cam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tin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la̱tkɛ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cak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kiɛ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tin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kɔŋ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tin /ca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lät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cak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</a:t>
            </a:r>
          </a:p>
          <a:p>
            <a:endParaRPr lang="en-A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De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kua̱n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cak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1 mi nidi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la̱t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? </a:t>
            </a:r>
          </a:p>
          <a:p>
            <a:pPr rtl="0"/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Gua̱th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da̱ŋ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5 tin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la̱t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kuän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in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la̱tkɛ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cak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: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 rtl="0">
              <a:buFont typeface="+mj-lt"/>
              <a:buAutoNum type="arabicPeriod"/>
            </a:pP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1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li̱ɛr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cak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kiɛ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liɛth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cak</a:t>
            </a:r>
            <a:endParaRPr lang="en-AU" sz="1200" b="0" i="0" u="none" strike="noStrike" kern="1200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Calibri"/>
              <a:ea typeface="+mn-ea"/>
              <a:cs typeface="+mn-cs"/>
            </a:endParaRPr>
          </a:p>
          <a:p>
            <a:pPr marL="228600" indent="-228600" rtl="0">
              <a:buFont typeface="+mj-lt"/>
              <a:buAutoNum type="arabicPeriod"/>
            </a:pP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Nuth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li̱i̱rä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cak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ci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pua̱r</a:t>
            </a:r>
            <a:endParaRPr lang="en-AU" sz="1200" b="0" i="0" u="none" strike="noStrike" kern="1200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Calibri"/>
              <a:ea typeface="+mn-ea"/>
              <a:cs typeface="+mn-cs"/>
            </a:endParaRPr>
          </a:p>
          <a:p>
            <a:pPr marL="228600" indent="-228600" rtl="0">
              <a:buFont typeface="+mj-lt"/>
              <a:buAutoNum type="arabicPeriod"/>
            </a:pP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Ci̱i̱thni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da̱ŋ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2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bum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ca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ŋuɔk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cetkɛ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ci̱i̱th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rol</a:t>
            </a:r>
            <a:endParaRPr lang="en-AU" sz="1200" b="0" i="0" u="none" strike="noStrike" kern="1200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Calibri"/>
              <a:ea typeface="+mn-ea"/>
              <a:cs typeface="+mn-cs"/>
            </a:endParaRPr>
          </a:p>
          <a:p>
            <a:pPr marL="228600" indent="-228600" rtl="0">
              <a:buFont typeface="+mj-lt"/>
              <a:buAutoNum type="arabicPeriod"/>
            </a:pP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Nuth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li̱i̱rä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ci̱i̱thä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patpat</a:t>
            </a:r>
            <a:endParaRPr lang="en-AU" sz="1200" b="0" i="0" u="none" strike="noStrike" kern="1200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Calibri"/>
              <a:ea typeface="+mn-ea"/>
              <a:cs typeface="+mn-cs"/>
            </a:endParaRPr>
          </a:p>
          <a:p>
            <a:pPr marL="228600" indent="-228600" rtl="0">
              <a:buFont typeface="+mj-lt"/>
              <a:buAutoNum type="arabicPeriod"/>
            </a:pP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cuut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1 mi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tɔt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cak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na̱k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</a:t>
            </a:r>
          </a:p>
          <a:p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De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kua̱n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1 mi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nindi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la̱t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kä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tin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la̱tkɛ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cak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? </a:t>
            </a:r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Wanɛmɛ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te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dup 5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de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la̱t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kuän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tin /ca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la̱t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cak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:</a:t>
            </a:r>
          </a:p>
          <a:p>
            <a:pPr marL="228600" indent="-228600" rtl="0">
              <a:buFont typeface="+mj-lt"/>
              <a:buAutoNum type="arabicPeriod"/>
            </a:pP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100g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cak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tin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la̱tkɛ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kɔm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dɛɛni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juaacni</a:t>
            </a:r>
            <a:endParaRPr lang="en-AU" sz="1200" b="0" i="0" u="none" strike="noStrike" kern="1200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Calibri"/>
              <a:ea typeface="+mn-ea"/>
              <a:cs typeface="+mn-cs"/>
            </a:endParaRPr>
          </a:p>
          <a:p>
            <a:pPr marL="228600" indent="-228600" rtl="0">
              <a:buFont typeface="+mj-lt"/>
              <a:buAutoNum type="arabicPeriod"/>
            </a:pP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60g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rɛc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tin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te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rɛy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yömni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ca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moc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pi</a:t>
            </a:r>
          </a:p>
          <a:p>
            <a:pPr marL="228600" indent="-228600" rtl="0">
              <a:buFont typeface="+mj-lt"/>
              <a:buAutoNum type="arabicPeriod"/>
            </a:pP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Nuth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li̱i̱rä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yömä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ri̱ŋ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rɛc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dɔl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te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cɔɔw</a:t>
            </a:r>
            <a:endParaRPr lang="en-AU" sz="1200" b="0" i="0" u="none" strike="noStrike" kern="1200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Calibri"/>
              <a:ea typeface="+mn-ea"/>
              <a:cs typeface="+mn-cs"/>
            </a:endParaRPr>
          </a:p>
          <a:p>
            <a:pPr marL="228600" indent="-228600" rtl="0">
              <a:buFont typeface="+mj-lt"/>
              <a:buAutoNum type="arabicPeriod"/>
            </a:pP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100g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jimnä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ca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ŋuɔk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</a:p>
          <a:p>
            <a:pPr marL="228600" indent="-228600" rtl="0">
              <a:buFont typeface="+mj-lt"/>
              <a:buAutoNum type="arabicPeriod"/>
            </a:pP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1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li̱i̱rä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cak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ruth,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kiɛ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kɔkiɛn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tin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mathkɛ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ca 100mg mat thin mi de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cɔw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jakä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bum 100ml.</a:t>
            </a:r>
            <a:endParaRPr lang="en-AU" sz="1200" b="0" i="0" strike="sng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41A5B-A990-4F7E-A3D6-926F0C881CEE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00106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Puɔrtiin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ɛ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ŋu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?</a:t>
            </a:r>
          </a:p>
          <a:p>
            <a:pPr rtl="0"/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Puɔrtiin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luäkɛ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ji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yɛnɛ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ji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gɔaalu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ɣöö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de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puaanykun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pith ɛ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gɔaa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Puɔrtiin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bee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ri̱ŋ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in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dɛ̈ɛ̈r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manpalɛ̈ɛ̈k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rɛ̱c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toŋ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</a:t>
            </a:r>
          </a:p>
          <a:p>
            <a:pPr rtl="0"/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Puɔrtiin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tin /tin ci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lëëy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tëë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dɛɛy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jiɛɛn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thin,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ŋɔa̱a̱r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dɛɛy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juaacni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cak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tin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la̱tkɛ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jiɛɛn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cetkɛ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puul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yömni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kiɛ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tɛmpɛ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 </a:t>
            </a: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Puɔrtiini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da̱ŋ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di de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göör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i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bä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cam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cäŋ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kɛl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Jin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gööri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ɣöö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deri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2 ɛ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wä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3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cam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puɔrtiin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cäŋ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duundɛ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ɣöö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/ci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bäl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3 de cam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ri̱ŋ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in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dɛ̈ɛ̈r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juɔk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A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Kä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puɔrtiin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1 de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la̱t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idi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Gua̱th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da̱ŋ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7 tin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deri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1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la̱t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puɔrɛtiin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:</a:t>
            </a:r>
          </a:p>
          <a:p>
            <a:pPr marL="228600" lvl="0" indent="-228600" rtl="0">
              <a:buFont typeface="Arial" panose="020B0604020202020204" pitchFamily="34" charset="0"/>
              <a:buAutoNum type="arabicPeriod"/>
            </a:pP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65g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tha̱l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ri̱ŋ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dɛ̈ɛ̈r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cetkɛ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ri̱ŋ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yaaŋ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rɔam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dɔw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kundhor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böw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kiɛ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kaŋɛroo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mɛmɛ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derɛ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pa̱a̱r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pek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rɛy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tetädu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80g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bakɛ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thal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manoalɛ̈ɛ̈k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kiɛ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tuɔt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mɛmɛ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derɛ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pa̱a̱r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pek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rɛy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tetädu</a:t>
            </a:r>
            <a:endParaRPr lang="en-AU" sz="1200" b="0" i="0" u="none" strike="noStrike" kern="1200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100g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bakɛ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thal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cuɛny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rɛ̱c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kiɛ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rɛc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tɔt</a:t>
            </a:r>
            <a:endParaRPr lang="en-AU" sz="1200" b="0" i="0" u="none" strike="noStrike" kern="1200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Toŋ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da̱ŋ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2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di̱t</a:t>
            </a:r>
            <a:endParaRPr lang="en-AU" sz="1200" b="0" i="0" u="none" strike="noStrike" kern="1200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Li̱ɛr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1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ba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thal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kiɛ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yöm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tin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dɛɛy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juaacni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lath thin,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cetkɛ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adɛth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chickpeas or split peas, tin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lotkɛ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rɔ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/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ka̱n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milɛ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mat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thi̱n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170g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puul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gua̱r</a:t>
            </a:r>
            <a:endParaRPr lang="en-AU" sz="1200" b="0" i="0" u="none" strike="noStrike" kern="1200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Calibri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AutoNum type="arabicPeriod"/>
              <a:defRPr/>
            </a:pP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Tet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ci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thia̱a̱ŋ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nät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kiɛ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kuay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tha̱a̱ŋ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pi̱i̱thnät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kiɛ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liɛth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dɛy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jiɛɛn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nät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kiɛ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kuɛ̈ɛ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̈ mi /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ka̱n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milɛ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liɔm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thi̱n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A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41A5B-A990-4F7E-A3D6-926F0C881CEE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05037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defRPr/>
            </a:pP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tha̱a̱ŋ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kuän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titi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tin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kiɛn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defRPr/>
            </a:pP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‘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Tha̱a̱ŋ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kua̱n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’ /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cikɛ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te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rɛy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bunni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kua̱n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da̱ŋ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5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kua̱n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titi /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cikɛ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kua̱n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puɔlä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puaany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defRPr/>
            </a:pP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Tin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te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thiɔl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di̱i̱t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thukɛr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milɛ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thilɛ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gɔaa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/mi dee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ɛ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nööŋ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puɔɔny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defRPr/>
            </a:pP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Mi ci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mi̱eth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mi̱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di̱i̱t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cam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kua̱n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titi,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jin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de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thia̱k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puaanydu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rɔ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rep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ɣöo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deri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jakä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bi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te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juey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Camkɛ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tha̱a̱ŋ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gua̱thni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kärɔa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ɣöö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cam mi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tɔt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kiɛ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/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cuɛ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cam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kɛɛliw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defRPr/>
            </a:pPr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None/>
              <a:defRPr/>
            </a:pP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Kua̱n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tin de cam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tha̱a̱ŋ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gua̱thni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tin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Bithkawit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limlim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këk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didhäät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pa̱thtɛr</a:t>
            </a:r>
            <a:endParaRPr lang="en-AU" sz="1200" b="0" i="0" u="none" strike="noStrike" kern="1200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Calibri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ice-cream, lollies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cɔkölɛt</a:t>
            </a:r>
            <a:endParaRPr lang="en-AU" sz="1200" b="0" i="0" u="none" strike="noStrike" kern="1200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Calibri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Potɛtö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cii̱p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kiripith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thiɔl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tin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kɔkiɛn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/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kiɛ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kua̱n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tin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mockɛ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milɛ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amäni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bithkawit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thabuɔri</a:t>
            </a:r>
            <a:endParaRPr lang="en-AU" sz="1200" b="0" i="0" u="none" strike="noStrike" kern="1200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Calibri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Pa̱thtɛr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ri̱ŋ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in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cuɔt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kua̱n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thuɔk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kua̱n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tin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buɔlkɛ</a:t>
            </a:r>
            <a:endParaRPr lang="en-AU" sz="1200" b="0" i="0" u="none" strike="noStrike" kern="1200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Calibri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Ri̱ŋ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in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la̱tkɛ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thiɔl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/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ri̱ŋ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milɛkä</a:t>
            </a:r>
            <a:endParaRPr lang="en-AU" sz="1200" b="0" i="0" u="none" strike="noStrike" kern="1200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Calibri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Thukɛri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math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kɔc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kɔɔc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Athiri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ma̱th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pi̱ni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kurɛkä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ma̱th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kɔc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kɔɔc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tin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te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buɔm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kɔaaŋ</a:t>
            </a:r>
            <a:endParaRPr lang="en-AU" sz="1200" strike="sng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Mi̱th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liɛm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liɛɛm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cak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keriim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liɛth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ŋɔaak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diaal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tin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la̱äk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rɔdiɛn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</a:t>
            </a:r>
            <a:endParaRPr lang="en-AU" sz="1200" b="0" i="0" strike="sng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41A5B-A990-4F7E-A3D6-926F0C881CEE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4471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Mi̱th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puɔlä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puaany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cetkɛ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ŋu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?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Mi̱th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puɔlä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puaany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ɛ mat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kua̱n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gööl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kua̱n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tin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te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rɛy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buni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da̱ŋ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5.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Mi̱eth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puɔlä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puaany</a:t>
            </a:r>
            <a:endParaRPr lang="en-AU" sz="1200" b="0" i="0" u="none" strike="noStrike" kern="1200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Calibri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Thiäŋ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tha̱a̱ndu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kuän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juaacni</a:t>
            </a:r>
            <a:endParaRPr lang="en-AU" sz="1200" b="0" i="0" u="none" strike="noStrike" kern="1200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Calibri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Ma̱tni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tha̱a̱ŋ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puɔritiin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thi̱n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cetkɛ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ri̱ŋ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toŋ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rɛ̱c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puul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gua̱r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ŋɔaar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tɔ̱ɔ̱c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Ma̱tni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tha̱a̱ŋ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bɛ̈ɛ̈l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juaacni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thi̱n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cetkɛ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ruth,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noodul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wäŋ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dɛɛni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juaacni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Cam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dɛy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jiɛɛn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kiɛ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tin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lätkɛ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cak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kiɛ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didhäät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endParaRPr lang="en-AU" sz="1200" b="0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rtl="0">
              <a:buFont typeface="+mj-lt"/>
              <a:buNone/>
            </a:pP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ɣöö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deri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cam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tha̱a̱ŋ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kua̱n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rɛy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kuändu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cetkɛ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thɔthic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kiɛ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potɛtö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ca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kɛ̈l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mɛk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dɔdiɛn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kua̱n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bunni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da̱ŋ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5,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cetkɛ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ri̱ŋ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manpalɛ̈ɛ̈kä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kiɛ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ruth. </a:t>
            </a:r>
          </a:p>
          <a:p>
            <a:pPr marL="0" indent="0" rtl="0">
              <a:buFont typeface="+mj-lt"/>
              <a:buNone/>
            </a:pP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Came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kuän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juaacni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kiɛ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thalat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kiɛ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tokä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gua̱th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mi̱th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cetkɛ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pathta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ladhania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kiɛ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rithötö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(ruth mi ca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la̱th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*</a:t>
            </a:r>
            <a:r>
              <a:rPr lang="en-AU" sz="1200" b="0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Läär</a:t>
            </a: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ka </a:t>
            </a:r>
            <a:r>
              <a:rPr lang="en-AU" sz="1200" b="0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bo̱th</a:t>
            </a: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: </a:t>
            </a:r>
            <a:r>
              <a:rPr lang="en-AU" sz="1200" b="0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Nyuuthnikɛ</a:t>
            </a: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thurɛ</a:t>
            </a: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ɣöö</a:t>
            </a: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bikɛ</a:t>
            </a: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kulɛ</a:t>
            </a: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pa̱a̱r</a:t>
            </a: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ɛ </a:t>
            </a:r>
            <a:r>
              <a:rPr lang="en-AU" sz="1200" b="0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kuän</a:t>
            </a: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nidi de </a:t>
            </a:r>
            <a:r>
              <a:rPr lang="en-AU" sz="1200" b="0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te</a:t>
            </a: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rɛy </a:t>
            </a:r>
            <a:r>
              <a:rPr lang="en-AU" sz="1200" b="0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tokädu</a:t>
            </a: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mɔ</a:t>
            </a: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kä</a:t>
            </a: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kuän</a:t>
            </a: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bunä</a:t>
            </a: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kɛl</a:t>
            </a: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amäni</a:t>
            </a: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bun in </a:t>
            </a:r>
            <a:r>
              <a:rPr lang="en-AU" sz="1200" b="0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dɔkiɛn</a:t>
            </a: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 </a:t>
            </a:r>
            <a:r>
              <a:rPr lang="en-AU" sz="1200" b="0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Ŋäcniɛ</a:t>
            </a: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ɛ </a:t>
            </a:r>
            <a:r>
              <a:rPr lang="en-AU" sz="1200" b="0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jɛn</a:t>
            </a: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pek</a:t>
            </a: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kuän</a:t>
            </a: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I </a:t>
            </a:r>
            <a:r>
              <a:rPr lang="en-AU" sz="1200" b="0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deri</a:t>
            </a: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luäŋ</a:t>
            </a: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cam.</a:t>
            </a: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41A5B-A990-4F7E-A3D6-926F0C881CEE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69415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De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kuän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rööla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tha̱l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Tha̱a̱ŋ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gua̱thni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kuän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tin la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tha̱lkɛ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röölun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gɔwkɛ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pual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puaany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Gɔaaɛ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ɣöö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deri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kua̱n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titi mat rɛy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kua̱n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puɔlä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puaanydu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Kua̱n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ciëŋ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röölun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-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kua̱n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tin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tha̱lkɛ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cetkɛ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adɛth-kɛ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pek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tokä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kuän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ri̱ŋ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tin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wac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waac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tin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la̱tkɛ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juaac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ciök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jiɛɛn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gɔwkɛ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la̱nykɛ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kua̱n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la̱tkɛ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thuk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Kua̱n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titi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tha̱a̱ŋ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gua̱thni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la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te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thukɛr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di̱i̱t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milɛ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thiɔl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AU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41A5B-A990-4F7E-A3D6-926F0C881CEE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74434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Ɛ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ŋu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gɔaa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kalthiɔm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mɔ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Jin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gööri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kalthiɔm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rɛy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tëëkädu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Di̱t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gɔɔydɛ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ɛlɔŋ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pual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puaany</a:t>
            </a:r>
            <a:endParaRPr lang="en-AU" sz="1200" b="0" i="0" u="none" strike="noStrike" kern="1200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Calibri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Lɛc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kɛnɛ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co̱w</a:t>
            </a:r>
            <a:endParaRPr lang="en-AU" sz="1200" b="1" i="0" u="none" strike="noStrike" kern="1200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Calibri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Rɛy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puaany</a:t>
            </a:r>
            <a:endParaRPr lang="en-AU" sz="1200" b="0" i="0" u="none" strike="noStrike" kern="1200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Calibri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Lɔ̱c</a:t>
            </a:r>
            <a:endParaRPr lang="en-AU" sz="1200" b="0" i="0" u="none" strike="noStrike" kern="1200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Calibri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Cuŋ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puaany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Jin mi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da̱k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kalthiɔm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ji, /ci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cɔ̱wku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bi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buɔm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</a:t>
            </a:r>
            <a:endParaRPr lang="en-AU" sz="1200" b="0" i="0" strike="sng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41A5B-A990-4F7E-A3D6-926F0C881CEE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867675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 rtl="0"/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kua̱n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tin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kiɛn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gɔw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kalthiɔm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tɔ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?</a:t>
            </a:r>
          </a:p>
          <a:p>
            <a:pPr marL="0" lvl="0" indent="0" rtl="0">
              <a:buFont typeface="Arial" panose="020B0604020202020204" pitchFamily="34" charset="0"/>
              <a:buNone/>
            </a:pP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Duɔp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in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gɔaa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min la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jekɛ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kalthiɔm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mi̱th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tin </a:t>
            </a:r>
            <a:r>
              <a:rPr lang="en-AU" sz="1200" b="1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la̱tkɛ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cak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cetkɛ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cak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na̱kcaak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ci̱i̱th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bumbum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 </a:t>
            </a:r>
          </a:p>
          <a:p>
            <a:pPr marL="0" lvl="0" indent="0" rtl="0">
              <a:buFont typeface="Arial" panose="020B0604020202020204" pitchFamily="34" charset="0"/>
              <a:buNone/>
            </a:pP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Jin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gööri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ɣöö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deri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3 cam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ka̱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kua̱n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cak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cäŋ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kɛl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kiɛ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deri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4 tin </a:t>
            </a:r>
            <a:r>
              <a:rPr lang="en-AU" sz="1200" b="1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la̱tkɛ</a:t>
            </a:r>
            <a:r>
              <a:rPr lang="en-AU" sz="1200" b="1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1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cak</a:t>
            </a:r>
            <a:r>
              <a:rPr lang="en-AU" sz="1200" b="1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cam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cäŋ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kɛl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ci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di̱t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ɛ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bäli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run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ti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50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dieth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 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Arial" panose="020B0604020202020204" pitchFamily="34" charset="0"/>
              <a:buNone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rtl="0">
              <a:buFont typeface="Arial" panose="020B0604020202020204" pitchFamily="34" charset="0"/>
              <a:buNone/>
            </a:pP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Tin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kɔkiɛn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tin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thil-cak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kä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nööŋkɛ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kalthiɔm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:</a:t>
            </a: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Thöy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cak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ruth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cak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almuɔn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ca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kalthiɔm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mat thin </a:t>
            </a: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Puul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car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gua̱r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tɛmpɛ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Rɛ̱c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thil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gɔp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cetkɛ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rɛ̱c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tin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te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rɛy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yömni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te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cɔ̱w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ri̱ŋ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</a:t>
            </a: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Dɛy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jiɛɛn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köt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kuay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cetkɛ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Baradhil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(Brazil)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dɛy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jiɛɛn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tin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kööt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Almuɔn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dɛy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thimthim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pa̱thta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Ji̱th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juaacni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tɔ̱ɔ̱c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cetkɛ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broccoli,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bok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choy,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Caynith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(Chinese) cabbage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spinach</a:t>
            </a:r>
          </a:p>
          <a:p>
            <a:pPr marL="171450" lvl="0" indent="-171450" rtl="0">
              <a:buFont typeface="Arial" panose="020B0604020202020204" pitchFamily="34" charset="0"/>
              <a:buChar char="•"/>
            </a:pP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Dɛy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jiɛɛn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kööt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cetkɛ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ŋɔp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thɔw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katuɔm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thɔw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kööt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Aparicöt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</a:t>
            </a: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0"/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Deri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kalthiɔm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jek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wa̱l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duundɛ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ɣöö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gɔaa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ɣöö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deriɛ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jek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kuändu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 </a:t>
            </a:r>
            <a:endParaRPr lang="en-AU" sz="1200" b="0" i="0" strike="sng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0"/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Thiec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kimdu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gööri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ɣöö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bi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wa̱l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math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kuic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kalthiɔm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 </a:t>
            </a: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41A5B-A990-4F7E-A3D6-926F0C881CEE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78535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Ɛ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ŋu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göör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gaat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kɛnɛ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ŋuɛ̈tni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kalthiɔm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di̱i̱tɔ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?</a:t>
            </a:r>
          </a:p>
          <a:p>
            <a:pPr rtl="0"/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Cɔ̱w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gan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tɔani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pi̱thkɛ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ciaŋ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Gɔaaɛ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ɛlɔŋ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ɣöö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bi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gaat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tekɛ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kalthiɔm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roŋ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ciaŋ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ɣöö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bi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cɔ̱wkiɛn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kɛnɛ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lɛckiɛn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pi̱th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ɛ bum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 </a:t>
            </a:r>
          </a:p>
          <a:p>
            <a:pPr rtl="0"/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Gaat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tin ci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lɛm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göörkɛ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kalthiɔm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ɣöö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derkɛ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pi̱i̱th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agɔaa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wädiɛn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di̱tdä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 </a:t>
            </a:r>
            <a:endParaRPr lang="en-AU" sz="1200" b="0" i="0" strike="sng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endParaRPr lang="en-A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Ruacni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luäk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kim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kim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ɣöö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deriɛ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ŋa̱c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gatdu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ɛ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kalthiɔm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nidi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göörɛ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mɔ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</a:t>
            </a:r>
            <a:endParaRPr lang="en-AU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41A5B-A990-4F7E-A3D6-926F0C881CEE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64749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AU" sz="1200" b="1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Ɛ </a:t>
            </a:r>
            <a:r>
              <a:rPr lang="en-AU" sz="1200" b="1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ŋu</a:t>
            </a:r>
            <a:r>
              <a:rPr lang="en-AU" sz="1200" b="1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göör</a:t>
            </a:r>
            <a:r>
              <a:rPr lang="en-AU" sz="1200" b="1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mään</a:t>
            </a:r>
            <a:r>
              <a:rPr lang="en-AU" sz="1200" b="1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ti</a:t>
            </a:r>
            <a:r>
              <a:rPr lang="en-AU" sz="1200" b="1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dɔŋ</a:t>
            </a:r>
            <a:r>
              <a:rPr lang="en-AU" sz="1200" b="1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kalthiɔm</a:t>
            </a:r>
            <a:r>
              <a:rPr lang="en-AU" sz="1200" b="1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</a:t>
            </a:r>
            <a:r>
              <a:rPr lang="en-AU" sz="1200" b="1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di̱i̱t</a:t>
            </a:r>
            <a:r>
              <a:rPr lang="en-AU" sz="1200" b="1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1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jɛ</a:t>
            </a:r>
            <a:r>
              <a:rPr lang="en-AU" sz="1200" b="1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mɔ</a:t>
            </a:r>
            <a:r>
              <a:rPr lang="en-AU" sz="1200" b="1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?</a:t>
            </a:r>
          </a:p>
          <a:p>
            <a:pPr rtl="0"/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Mi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wä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mään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dɔŋä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la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cɔwkiɛn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ɛ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luɛk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luɛk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Mään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ti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dɔŋ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göörkɛ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ɣöö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bikɛ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mi̱th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kalthiɔm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di̱i̱t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ɣöö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bi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cɔ̱wkiɛn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buɔm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 </a:t>
            </a:r>
          </a:p>
          <a:p>
            <a:pPr rtl="0"/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Mɛmɛ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gɔaaɛ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rɛy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runi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da̱ŋ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5 ɛ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wä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kä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10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gua̱th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in pay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ciëk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ŋuɔt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*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jɛn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duɔp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ɛmɔ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la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thukɛ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kalthiɔm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rɛy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cɔ̱ɔ̱ni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Mi̱eth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kalthiɔm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di̱i̱t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/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cɛ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cɔ̱wkɛ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bi pen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ɣöö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bika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luɛk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kuɛl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duundɛ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ɣöö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bɛ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luɛk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luɛkdiɛn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yuɔth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piny.</a:t>
            </a:r>
          </a:p>
          <a:p>
            <a:endParaRPr lang="en-AU" sz="1200" b="0" i="0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Ɛ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kalthiɔm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nidi de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göörɔ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ɛ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mään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ti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ci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runkiɛn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50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bäl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dieth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?</a:t>
            </a:r>
          </a:p>
          <a:p>
            <a:pPr rtl="0"/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Jin mi ci run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50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bäl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dieth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jin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göör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ɣöö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bi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tekɛ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1300mg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kalthiɔm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cäŋ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mi lot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luotdɛ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mi̱th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4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tin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la̱tkɛ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cak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 </a:t>
            </a:r>
          </a:p>
          <a:p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*</a:t>
            </a:r>
            <a:r>
              <a:rPr lang="en-AU" sz="1200" b="0" i="1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Menapööth</a:t>
            </a:r>
            <a:r>
              <a:rPr lang="en-AU" sz="1200" b="0" i="1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1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luotdɛ</a:t>
            </a:r>
            <a:r>
              <a:rPr lang="en-AU" sz="1200" b="0" i="1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1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ni</a:t>
            </a:r>
            <a:r>
              <a:rPr lang="en-AU" sz="1200" b="0" i="1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1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buɔthdu</a:t>
            </a:r>
            <a:r>
              <a:rPr lang="en-AU" sz="1200" b="0" i="1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</a:t>
            </a:r>
            <a:r>
              <a:rPr lang="en-AU" sz="1200" b="0" i="1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jɔak</a:t>
            </a:r>
            <a:r>
              <a:rPr lang="en-AU" sz="1200" b="0" i="1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/min </a:t>
            </a:r>
            <a:r>
              <a:rPr lang="en-AU" sz="1200" b="0" i="1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ŋuɔk</a:t>
            </a:r>
            <a:r>
              <a:rPr lang="en-AU" sz="1200" b="0" i="1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1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1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1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riɛm</a:t>
            </a:r>
            <a:r>
              <a:rPr lang="en-AU" sz="1200" b="0" i="1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 Jin </a:t>
            </a:r>
            <a:r>
              <a:rPr lang="en-AU" sz="1200" b="0" i="1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biɛ</a:t>
            </a:r>
            <a:r>
              <a:rPr lang="en-AU" sz="1200" b="0" i="1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cu </a:t>
            </a:r>
            <a:r>
              <a:rPr lang="en-AU" sz="1200" b="0" i="1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ŋäc</a:t>
            </a:r>
            <a:r>
              <a:rPr lang="en-AU" sz="1200" b="0" i="1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1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ni</a:t>
            </a:r>
            <a:r>
              <a:rPr lang="en-AU" sz="1200" b="0" i="1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1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kä</a:t>
            </a:r>
            <a:r>
              <a:rPr lang="en-AU" sz="1200" b="0" i="1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1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kɛɛl</a:t>
            </a:r>
            <a:r>
              <a:rPr lang="en-AU" sz="1200" b="0" i="1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1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ɛn</a:t>
            </a:r>
            <a:r>
              <a:rPr lang="en-AU" sz="1200" b="0" i="1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1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ɣöö</a:t>
            </a:r>
            <a:r>
              <a:rPr lang="en-AU" sz="1200" b="0" i="1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ci </a:t>
            </a:r>
            <a:r>
              <a:rPr lang="en-AU" sz="1200" b="0" i="1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ŋuɔt</a:t>
            </a:r>
            <a:r>
              <a:rPr lang="en-AU" sz="1200" b="0" i="1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ci </a:t>
            </a:r>
            <a:r>
              <a:rPr lang="en-AU" sz="1200" b="0" i="1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päth</a:t>
            </a:r>
            <a:r>
              <a:rPr lang="en-AU" sz="1200" b="0" i="1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1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da̱ŋ</a:t>
            </a:r>
            <a:r>
              <a:rPr lang="en-AU" sz="1200" b="0" i="1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1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wäl</a:t>
            </a:r>
            <a:r>
              <a:rPr lang="en-AU" sz="1200" b="0" i="1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1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rɛ̈w</a:t>
            </a:r>
            <a:r>
              <a:rPr lang="en-AU" sz="1200" b="0" i="1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1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thuk</a:t>
            </a:r>
            <a:r>
              <a:rPr lang="en-AU" sz="1200" b="0" i="1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</a:t>
            </a:r>
            <a:r>
              <a:rPr lang="en-AU" sz="1200" b="0" i="1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thilɛ</a:t>
            </a:r>
            <a:r>
              <a:rPr lang="en-AU" sz="1200" b="0" i="1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1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riɛm</a:t>
            </a:r>
            <a:r>
              <a:rPr lang="en-AU" sz="1200" b="0" i="1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ci </a:t>
            </a:r>
            <a:r>
              <a:rPr lang="en-AU" sz="1200" b="0" i="1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löny</a:t>
            </a:r>
            <a:r>
              <a:rPr lang="en-AU" sz="1200" b="0" i="1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</a:t>
            </a:r>
          </a:p>
          <a:p>
            <a:endParaRPr lang="en-AU" sz="1200" b="0" i="0" kern="1200" baseline="0" dirty="0">
              <a:solidFill>
                <a:schemeClr val="tx1"/>
              </a:solidFill>
              <a:effectLst/>
              <a:highlight>
                <a:srgbClr val="FFFF00"/>
              </a:highlight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41A5B-A990-4F7E-A3D6-926F0C881CEE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34091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ca̱a̱r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gɔaa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canɛ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tuɔk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ruac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tɔt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kamnikɔn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mi̱eth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duelgɔrä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cäŋda̱a̱r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endParaRPr lang="en-AU" dirty="0"/>
          </a:p>
          <a:p>
            <a:pPr rtl="0"/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Thiec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in de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ca̱a̱r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*: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kuän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duelgɔrä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cäŋda̱a̱r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midiɛn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ci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cam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mëë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gat?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kua̱n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mi̱eth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duelgɔrä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cäŋda̱a̱r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kiɛn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gaatku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ka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rɛy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bɛ̈ɛ̈kni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duelgɔrädiɛn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?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mɛk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kuän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ganku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la̱thkɛ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rɛy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bɛ̈ɛ̈kni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mi̱eth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cäŋda̱a̱riɛn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?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De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gaatku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lua̱ŋ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de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laari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mindiɛn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rɛy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bɛ̈ɛ̈kni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mi̱eth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cäŋda̱a̱riɛnɔ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?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la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mi̱eth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duelgɔrä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cäŋda̱a̱r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lätdi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yɛn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gaatku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kɛɛl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?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Jin la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ruac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ji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yɛn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gaatku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kua̱n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gööl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ta̱a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̱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puaany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in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0" indent="0" rtl="0">
              <a:buFont typeface="Arial" panose="020B0604020202020204" pitchFamily="34" charset="0"/>
              <a:buNone/>
            </a:pP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*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läär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both: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mɛk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thiecni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tɔt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kärɔ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41A5B-A990-4F7E-A3D6-926F0C881CEE}" type="slidenum">
              <a:rPr lang="en-AU" smtClean="0"/>
              <a:t>21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7480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66612" rtl="0">
              <a:defRPr/>
            </a:pPr>
            <a:r>
              <a:rPr lang="en-AU" sz="1200" b="1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Puɔ̱nydä</a:t>
            </a:r>
            <a:r>
              <a:rPr lang="en-AU" sz="1200" b="1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AU" sz="1200" b="1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Pua̱l</a:t>
            </a:r>
            <a:r>
              <a:rPr lang="en-AU" sz="1200" b="1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1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Pua̱nydä</a:t>
            </a:r>
            <a:r>
              <a:rPr lang="en-AU" sz="1200" b="1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ɛ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duŋ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ŋi̱i̱cä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ɣöö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ji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manädhämɛni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kɛnɛ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ŋi̱i̱c</a:t>
            </a:r>
            <a:r>
              <a:rPr lang="en-AU" sz="12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luäk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tho̱p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läri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puɔlä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pua̱ny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mään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ci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jiɛn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wi̱cnikiɛn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kɛnɛ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mään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tin ci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kɔŋ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la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nɛy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ca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rɔ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ba̱r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wi̱cnikiɛn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kui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̱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ko̱ri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Comɛ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naath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bä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ɣöö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bi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naath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rua̱c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mään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kui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̱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puɔlä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pua̱nydiɛn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defTabSz="966612" rtl="0">
              <a:lnSpc>
                <a:spcPct val="90000"/>
              </a:lnSpc>
              <a:spcBef>
                <a:spcPts val="634"/>
              </a:spcBef>
              <a:defRPr/>
            </a:pP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nyin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kern="1200" baseline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ŋi̱i̱cä</a:t>
            </a:r>
            <a:r>
              <a:rPr lang="en-AU" sz="1200" b="0" i="0" u="none" strike="noStrike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kiɛ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kua̱k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kern="1200" baseline="0" dirty="0" err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ŋi̱i̱cä</a:t>
            </a:r>
            <a:r>
              <a:rPr lang="en-AU" sz="1200" b="0" i="0" u="none" strike="noStrike" kern="1200" baseline="0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tho̱p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riɛ̱tni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kiɛ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rua̱cni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guɔ̱r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rɔ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ca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ja̱k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ni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kä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diit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kui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̱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rua̱cni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puɔ̱lä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pua̱ny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gɔw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ɛlɔŋ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cëtkɛ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min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tëë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cia̱ŋ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pua̱l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pua̱ny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cär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lɔa̱c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gɔw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gua̱th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in ci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da̱p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cuɔŋ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kiɛ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pua̱l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pua̱ny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kui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̱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tɔcä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luɔ̱m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defTabSz="966612" rtl="0">
              <a:lnSpc>
                <a:spcPct val="90000"/>
              </a:lnSpc>
              <a:spcBef>
                <a:spcPts val="634"/>
              </a:spcBef>
              <a:defRPr/>
            </a:pP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Gui̱l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sng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jeanhailes.org.au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lär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mi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ro̱ŋ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kɛnɛ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tin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dia̱l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tin ca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gɔa̱r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pi̱ny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kui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̱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tho̱pä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riɛ̱tni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kiɛ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rua̱cni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tin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tëë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thi̱n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Thok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kawayni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kɛnɛ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thuk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 tin </a:t>
            </a:r>
            <a:r>
              <a:rPr lang="en-AU" sz="1200" b="0" i="0" u="none" strike="noStrike" dirty="0" err="1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kɔŋ</a:t>
            </a:r>
            <a:r>
              <a:rPr lang="en-AU" sz="1200" b="0" i="0" u="none" strike="noStrike" dirty="0">
                <a:solidFill>
                  <a:schemeClr val="tx1"/>
                </a:solidFill>
                <a:highlight>
                  <a:srgbClr val="000000">
                    <a:alpha val="0"/>
                  </a:srgbClr>
                </a:highligh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41A5B-A990-4F7E-A3D6-926F0C881CEE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55741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ɛ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ŋu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gɔaa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ɣöö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de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gaat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kua̱n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ti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gɔw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cam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mɔ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?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 rtl="0"/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Kua̱n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puɔlä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puaany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gɔwkɛ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gaat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ɣöö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de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puanykiɛn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pi̱i̱th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pual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puaany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dekɛ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te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ŋith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gɔw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 </a:t>
            </a:r>
          </a:p>
          <a:p>
            <a:pPr lvl="0" rtl="0"/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Gaatku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göör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ɣöö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de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kua̱n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gɔw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cam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ɣöö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bikɛ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buɔm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ka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bakɛ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jak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lät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a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gɔaa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duelgɔrä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 </a:t>
            </a:r>
          </a:p>
          <a:p>
            <a:pPr lvl="0" rtl="0"/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Jin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lua̱ŋ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kuän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in bi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kam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gaatku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duundɛ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ɣöö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bi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gaatku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jakä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mɛk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kuän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in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göör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ba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cam.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Gaatku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guic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ji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ŋa̱ckɛ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ŋɔaak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ji,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ɛmɔ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gɔaa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ɣöö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biɛ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nyuuthkɛ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ci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kuän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gɔaa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mɛk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kuidiɛn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</a:t>
            </a: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41A5B-A990-4F7E-A3D6-926F0C881CEE}" type="slidenum">
              <a:rPr lang="en-AU" smtClean="0"/>
              <a:t>22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050374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Mi̱eth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duelgɔrä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cäŋda̱a̱r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mi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gɔaa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ɛlɔŋ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biɛ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kam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gaatku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jakä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pi̱i̱th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ɛ bum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pual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puaany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endParaRPr lang="en-AU" u="none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41A5B-A990-4F7E-A3D6-926F0C881CEE}" type="slidenum">
              <a:rPr lang="en-AU" smtClean="0"/>
              <a:t>23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11111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Ɛ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midiɛn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bi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la̱th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rɛy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bɛ̈ɛ̈kä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mi̱eth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duelgɔrä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cäŋda̱a̱r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?</a:t>
            </a:r>
          </a:p>
          <a:p>
            <a:pPr rtl="0"/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Kua̱n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puɔlä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puaany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tin de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la̱th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bɛ̈ɛ̈kä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duelgɔrä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tin: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Dɛy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jiɛɛn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gɔw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kuän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juaacni</a:t>
            </a:r>
            <a:endParaRPr lang="en-AU" sz="1200" b="0" i="0" u="none" strike="noStrike" kern="1200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Calibri"/>
              <a:ea typeface="+mn-ea"/>
              <a:cs typeface="+mn-cs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Cak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na̱k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kiɛ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jibnä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(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kiɛ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kua̱n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tin lot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rɔ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)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Ri̱ŋ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kiɛ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pruɔritiini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tin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kɔkiɛn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cetkɛ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toŋ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ca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tha̱l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puul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liɛth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ca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guär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* </a:t>
            </a:r>
            <a:endParaRPr lang="en-AU" sz="1200" b="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Dɛy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juaacni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cetkɛ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juray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juray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rol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juray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car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caar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juray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dɛyni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jiɛɛn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kiɛ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bithkawit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Titdɛ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kua̱n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dɛy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juaacni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kua̱n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bɛ̈ɛ̈l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kua̱n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tin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gɔw</a:t>
            </a:r>
            <a:endParaRPr lang="en-AU" sz="1200" b="0" i="0" u="none" strike="noStrike" kern="1200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Calibri"/>
              <a:ea typeface="+mn-ea"/>
              <a:cs typeface="+mn-cs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mathurä</a:t>
            </a:r>
            <a:endParaRPr lang="en-AU" sz="1200" b="0" i="0" u="none" strike="noStrike" kern="1200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Calibri"/>
              <a:ea typeface="+mn-ea"/>
              <a:cs typeface="+mn-cs"/>
            </a:endParaRPr>
          </a:p>
          <a:p>
            <a:endParaRPr lang="en-AU" u="sng" dirty="0"/>
          </a:p>
          <a:p>
            <a:pPr rtl="0"/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Tha̱t-ciëŋ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kua̱n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röölun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de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gɔw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ɛlɔŋ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mi̱eth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bɛ̈ɛ̈kä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duelgɔrä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cäŋda̱a̱r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Nyuuthni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gaatku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kua̱n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röölun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gɔɔydiɛn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kuic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puɔlä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puaany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endParaRPr lang="en-AU" u="none" dirty="0"/>
          </a:p>
          <a:p>
            <a:pPr rtl="0"/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Ɛ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midiɛn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/ca de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la̱th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rɛy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bɛ̈ɛ̈kä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duelgɔrä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cäŋda̱a̱r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?</a:t>
            </a:r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/Cu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kua̱n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titi mat thin,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ɣöö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tekɛ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thukɛr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di̱i̱t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milɛ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kiɛ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thiɔl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: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Tin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liɛm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liɛɛm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diaal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cetkɛ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dɛy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jiɛɛc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(fruit juices,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dɛy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jiɛɛn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tin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mathkɛ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ma̱th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pi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kurɛkä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ma̱th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bum, pi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wac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waac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tin ca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liɔm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pi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wac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waac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ca̱y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tɛliɛc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ma̱th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kɔ̱ɔ̱c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endParaRPr lang="en-AU" sz="1200" b="0" i="0" strike="sng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Dɛy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jiɛɛn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kööt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tin ca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ri̱i̱th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’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Didhäät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cɔkölɛt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kööt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köm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dɛɛyni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juaacni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</a:t>
            </a:r>
            <a:endParaRPr lang="en-AU" sz="1200" b="0" i="0" strike="sng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Cɔkölɛt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lääk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rɔ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marɔba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tuar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ca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la̱th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rɛy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thɛnawic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</a:t>
            </a:r>
            <a:endParaRPr lang="en-AU" sz="1200" b="0" i="0" strike="sng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Thiɔl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milɛ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ri̱ŋ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la̱tkɛ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cetkɛ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min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te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thalami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cuɔt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Ciith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pötɛtö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kiɛ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bithkawitni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tin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liɛm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liɛɛm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sz="1200" b="0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*Mi duel </a:t>
            </a:r>
            <a:r>
              <a:rPr lang="en-AU" sz="1200" b="0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gɔrädu</a:t>
            </a: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/ca </a:t>
            </a:r>
            <a:r>
              <a:rPr lang="en-AU" sz="1200" b="0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ŋɔar-göör</a:t>
            </a: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thin, /cu </a:t>
            </a:r>
            <a:r>
              <a:rPr lang="en-AU" sz="1200" b="0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ŋɔar</a:t>
            </a: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ca </a:t>
            </a:r>
            <a:r>
              <a:rPr lang="en-AU" sz="1200" b="0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guär</a:t>
            </a: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kiɛ</a:t>
            </a: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ca </a:t>
            </a:r>
            <a:r>
              <a:rPr lang="en-AU" sz="1200" b="0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nuɔr</a:t>
            </a: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la̱th</a:t>
            </a: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rɛy </a:t>
            </a:r>
            <a:r>
              <a:rPr lang="en-AU" sz="1200" b="0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bɛ̈ɛ̈kä</a:t>
            </a: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mi̱eth</a:t>
            </a: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duelgɔrä</a:t>
            </a: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cäŋdäär</a:t>
            </a: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41A5B-A990-4F7E-A3D6-926F0C881CEE}" type="slidenum">
              <a:rPr lang="en-AU" smtClean="0"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31453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Ɛ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ŋu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gɔaa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jɛ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ɛn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ɣöö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de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yɛn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kuän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duelgɔrä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lät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kɛɛl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yɛnɛ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gatdu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Duel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gɔrä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ɛ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gua̱th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gɔaa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gaat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ɣöö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bi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ɛ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tuɔk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cärkɛ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kärɔdiɛn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min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gɔaa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kuidiɛn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 La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ŋɔak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ɛ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ŋäc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pɛɛth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ta̱a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̱ in ci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ŋi̱i̱c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nikɛ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määthnikiɛn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tin ca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nɛɛn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raar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Gua̱th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riali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kuän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ikä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ɛ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gua̱th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gɔaa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ɣöö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bia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ruac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yɛnɛ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gaatku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mi̱eth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puɔlä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puaany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ɣöö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derikɛ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nyuuth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kuän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tin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gɔw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tin de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mɛk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AU" sz="1200" b="0" i="0" u="sng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rtl="0">
              <a:buFont typeface="Arial" panose="020B0604020202020204" pitchFamily="34" charset="0"/>
              <a:buNone/>
            </a:pP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Tin de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yɛn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la̱t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kɛɛl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kui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rialikä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mi̱eth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duelgɔrä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: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Nyuuthni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gaat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kua̱n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puɔlä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puaany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gööl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bikɛ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jak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mɛk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mɔ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bi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kɛnɛ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cam duel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gɔrä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Jakni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gaat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tin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di̱t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ɣöö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ba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kua̱nkiɛn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la̱t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kärɔdiɛn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Jakni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gaatku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luäk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ji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la̱t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thɛnawic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kiɛ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lɛp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dɛyni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jiɛɛn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kɔ̱ɔ̱c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Riali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mieth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duelgɔrä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ikä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kɛɛl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yɛnɛ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gaatku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wäär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ɛ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ŋotdɛ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duɔp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ɛmɛ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bi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te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gua̱th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di̱i̱t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ɣöö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deri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ri̱i̱l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la̱t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runwäŋ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</a:t>
            </a: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41A5B-A990-4F7E-A3D6-926F0C881CEE}" type="slidenum">
              <a:rPr lang="en-AU" smtClean="0"/>
              <a:t>25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368245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Min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cami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ciaŋ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lätdɛ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pual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puaanydu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 </a:t>
            </a:r>
          </a:p>
          <a:p>
            <a:pPr rtl="0"/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Mi ci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kua̱n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gɔaa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cam,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lɔcdu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la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tɛɛthä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la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tëk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gɔaa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Luäk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ɛ ji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ɣöö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bi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ciëŋ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ɛ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gɔaa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gaŋɛ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ji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jua̱th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tin dee ji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käp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 </a:t>
            </a:r>
          </a:p>
          <a:p>
            <a:pPr rtl="0"/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Mi̱eth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kua̱n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puɔlä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puaany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gɔaaɛ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gaat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tɔani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gaat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di̱t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ɣöö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dekɛ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pi̱i̱th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ɛ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gɔaa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puɔlkɛ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  </a:t>
            </a:r>
          </a:p>
          <a:p>
            <a:pPr rtl="0"/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Mi̱eth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kua̱n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gɔaa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derɛ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ji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luäk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yɛnɛ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ji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gɔaalu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ɣöö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bia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te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pual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puaany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41A5B-A990-4F7E-A3D6-926F0C881CEE}" type="slidenum">
              <a:rPr lang="en-AU" smtClean="0"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06251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Läär</a:t>
            </a:r>
            <a:r>
              <a:rPr lang="en-AU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both: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kamnikɛ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lääri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kui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lätni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tin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thiek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41A5B-A990-4F7E-A3D6-926F0C881CEE}" type="slidenum">
              <a:rPr lang="en-AU" smtClean="0"/>
              <a:t>27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776851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41A5B-A990-4F7E-A3D6-926F0C881CEE}" type="slidenum">
              <a:rPr lang="en-AU" smtClean="0"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71854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spcBef>
                <a:spcPts val="1000"/>
              </a:spcBef>
            </a:pP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Tuɔknɛ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ŋi̱i̱c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buɔn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thiecni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kui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min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lät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kuänɛ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rɛy </a:t>
            </a:r>
            <a:r>
              <a:rPr lang="en-AU" sz="1200" b="1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tëëkädan</a:t>
            </a:r>
            <a:r>
              <a:rPr lang="en-AU" sz="1200" b="1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pPr algn="l">
              <a:spcBef>
                <a:spcPts val="1000"/>
              </a:spcBef>
            </a:pPr>
            <a:endParaRPr lang="en-AU" sz="1200" dirty="0"/>
          </a:p>
          <a:p>
            <a:pPr algn="l" rtl="0">
              <a:spcBef>
                <a:spcPts val="1000"/>
              </a:spcBef>
            </a:pP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Thiec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in de </a:t>
            </a:r>
            <a:r>
              <a:rPr lang="en-AU" sz="1200" b="0" i="0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ca̱a̱r</a:t>
            </a:r>
            <a:r>
              <a:rPr lang="en-AU" sz="1200" b="0" i="0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*: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Lua̱ŋ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kua̱n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ɛ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ŋu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rɛy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tëëkädan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?</a:t>
            </a:r>
          </a:p>
          <a:p>
            <a:pPr marL="171450" indent="-171450" algn="l" rtl="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Ɛ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ŋa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lua̱ŋ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kua̱n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ciëŋ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ɔ?</a:t>
            </a:r>
          </a:p>
          <a:p>
            <a:pPr marL="171450" indent="-171450" algn="l" rtl="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Ɛ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ŋa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lua̱ŋ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mɛk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kua̱n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in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cami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mɔ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?</a:t>
            </a:r>
            <a:endParaRPr lang="en-AU" sz="1200" dirty="0"/>
          </a:p>
          <a:p>
            <a:pPr marL="171450" indent="-171450" algn="l" rtl="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Ɛ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ŋu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lotdɛ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ɛn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bi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kuän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gɔaa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cam?</a:t>
            </a:r>
          </a:p>
          <a:p>
            <a:pPr marL="171450" indent="-171450" algn="l" rtl="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Kuän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gɔw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tin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kiɛn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? </a:t>
            </a:r>
          </a:p>
          <a:p>
            <a:pPr marL="171450" indent="-171450" algn="l" rtl="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ɛ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kua̱n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puɔlä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puaany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indiɛn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la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miethdu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ni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ciaŋɔ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?</a:t>
            </a:r>
            <a:r>
              <a:rPr lang="en-AU" sz="1200" b="1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</a:p>
          <a:p>
            <a:pPr marL="171450" indent="-171450" algn="l" rtl="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Jin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caari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jɛ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ɛn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kua̱n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in ci cam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derɛ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ta̱a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̱ in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ji </a:t>
            </a:r>
            <a:r>
              <a:rPr lang="en-AU" sz="1200" b="0" i="0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gɛr</a:t>
            </a:r>
            <a: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?</a:t>
            </a:r>
          </a:p>
          <a:p>
            <a:pPr marL="0" indent="0" algn="l" rtl="0">
              <a:spcBef>
                <a:spcPts val="1000"/>
              </a:spcBef>
              <a:buFont typeface="Arial" panose="020B0604020202020204" pitchFamily="34" charset="0"/>
              <a:buNone/>
            </a:pPr>
            <a:br>
              <a:rPr lang="en-AU" sz="1200" b="0" i="0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</a:br>
            <a:r>
              <a:rPr lang="en-AU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*</a:t>
            </a:r>
            <a:r>
              <a:rPr lang="en-AU"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Läär</a:t>
            </a:r>
            <a:r>
              <a:rPr lang="en-AU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both: </a:t>
            </a:r>
            <a:r>
              <a:rPr lang="en-AU"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mɛk</a:t>
            </a:r>
            <a:r>
              <a:rPr lang="en-AU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thiecni</a:t>
            </a:r>
            <a:r>
              <a:rPr lang="en-AU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tɔt</a:t>
            </a:r>
            <a:r>
              <a:rPr lang="en-AU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; </a:t>
            </a:r>
            <a:r>
              <a:rPr lang="en-AU"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cäät</a:t>
            </a:r>
            <a:r>
              <a:rPr lang="en-AU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bi </a:t>
            </a:r>
            <a:r>
              <a:rPr lang="en-AU"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kɛn</a:t>
            </a:r>
            <a:r>
              <a:rPr lang="en-AU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ji </a:t>
            </a:r>
            <a:r>
              <a:rPr lang="en-AU"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kulɛ</a:t>
            </a:r>
            <a:r>
              <a:rPr lang="en-AU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luäk</a:t>
            </a:r>
            <a:r>
              <a:rPr lang="en-AU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 both rɛy </a:t>
            </a:r>
            <a:r>
              <a:rPr lang="en-AU" sz="1200" b="0" i="1" u="none" strike="noStrike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ruac</a:t>
            </a:r>
            <a:r>
              <a:rPr lang="en-AU" sz="1200" b="0" i="1" u="none" strike="noStrike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41A5B-A990-4F7E-A3D6-926F0C881CEE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59809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De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kuän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pual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puaanydu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ya̱r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idi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?</a:t>
            </a:r>
          </a:p>
          <a:p>
            <a:pPr rtl="0"/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Min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cami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derɛ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ji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ya̱r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:</a:t>
            </a: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Puɔny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puɔlä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puaanydu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–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puɔnydu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puɔlɛ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idi</a:t>
            </a:r>
            <a:endParaRPr lang="en-AU" sz="1200" b="0" i="0" u="none" strike="noStrike" kern="1200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Calibri"/>
              <a:ea typeface="+mn-ea"/>
              <a:cs typeface="+mn-cs"/>
            </a:endParaRPr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Ɛ bum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puaany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di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te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ji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mɔ</a:t>
            </a:r>
            <a:endParaRPr lang="en-AU" sz="1200" b="0" i="0" u="none" strike="noStrike" kern="1200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Calibri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Ciaŋdu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–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tɛth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lɔacdu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ni̱nɛ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di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Mieth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puɔlä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puaany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der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ji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cieŋ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agɔaa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yɛnɛ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ji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gɔaalu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min de ji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luäk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ɣöö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de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tɛth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lɔacdu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tëkädu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rɔ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rep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ɛlɔŋ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 </a:t>
            </a: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41A5B-A990-4F7E-A3D6-926F0C881CEE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949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Kuän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dɛɛni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wa̱l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ɛ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ŋu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?</a:t>
            </a:r>
          </a:p>
          <a:p>
            <a:pPr rtl="0"/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Kuän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dɛɛni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wa̱l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puɔlä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puaanydu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min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cami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ciaŋ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 </a:t>
            </a:r>
            <a:endParaRPr lang="en-AU" sz="1200" u="none" strike="sng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sz="1200" b="0" i="0" strike="sng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Kuän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dɛɛni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wa̱l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puɔlä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puaany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ɛ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ŋu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Kuän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dɛɛni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wa̱l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puɔlä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puaany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luotdɛ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ɣöö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bi cam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kuän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mi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thuɔk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pek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päär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Kuän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dɛɛni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wa̱l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puɔlä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puaany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gɔaaɛ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puɔnydu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pual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puaanydu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tëkdu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Ni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ciaŋ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:</a:t>
            </a:r>
          </a:p>
          <a:p>
            <a:pPr marL="228600" indent="-228600" rtl="0">
              <a:buFont typeface="+mj-lt"/>
              <a:buAutoNum type="arabicPeriod"/>
            </a:pP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Liɔm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miethni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kua̱n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gööl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–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mɛmɛ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gɔaaɛ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ŋithdu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lɔcdu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pual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jiɛcdu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 </a:t>
            </a:r>
            <a:endParaRPr lang="en-AU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 rtl="0">
              <a:buFont typeface="+mj-lt"/>
              <a:buAutoNum type="arabicPeriod"/>
            </a:pP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Cam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kuän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ciaŋ</a:t>
            </a:r>
            <a:endParaRPr lang="en-AU" sz="1200" b="0" i="0" u="none" strike="noStrike" kern="1200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Calibri"/>
              <a:ea typeface="+mn-ea"/>
              <a:cs typeface="+mn-cs"/>
            </a:endParaRPr>
          </a:p>
          <a:p>
            <a:pPr marL="228600" indent="-228600" rtl="0">
              <a:buFont typeface="+mj-lt"/>
              <a:buAutoNum type="arabicPeriod"/>
            </a:pP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Cam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dɛy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jiɛn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juac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kuän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bɛ̈ɛ̈l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cetkɛ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liɔmbɛ̈ɛ̈l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juray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ruth in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lɔw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endParaRPr lang="en-AU" sz="1200" b="0" i="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 rtl="0">
              <a:buFont typeface="+mj-lt"/>
              <a:buAutoNum type="arabicPeriod"/>
            </a:pP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/Cu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thuker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diit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cam,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katdɛ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thiɔl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jiäk.*</a:t>
            </a:r>
            <a:endParaRPr lang="en-AU" sz="1200" b="0" i="0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indent="-228600" rtl="0">
              <a:buFont typeface="+mj-lt"/>
              <a:buAutoNum type="arabicPeriod"/>
            </a:pP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Math pi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ŋuaan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– mi lot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li̱ti̱r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2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kiɛ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liɛri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8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cäŋ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diaal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bia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pi. </a:t>
            </a:r>
            <a:endParaRPr lang="en-AU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*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Läär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kä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both: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te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thiɔl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gɔaa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thiɔl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jiäk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ɣɔnɛ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/cu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thiɔl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jiäk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cam </a:t>
            </a:r>
          </a:p>
          <a:p>
            <a:pPr rtl="0"/>
            <a:r>
              <a:rPr lang="en-AU" sz="1200" b="0" i="1" u="sng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Titi </a:t>
            </a:r>
            <a:r>
              <a:rPr lang="en-AU" sz="1200" b="0" i="1" u="sng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1" u="sng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sng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</a:t>
            </a:r>
            <a:r>
              <a:rPr lang="en-AU" sz="1200" b="0" i="1" u="sng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sng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thiöl</a:t>
            </a:r>
            <a:r>
              <a:rPr lang="en-AU" sz="1200" b="0" i="1" u="sng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tin </a:t>
            </a:r>
            <a:r>
              <a:rPr lang="en-AU" sz="1200" b="0" i="1" u="sng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jiäk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: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kua̱n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thuɔk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kua̱n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ti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kɔakɛ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-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cip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patpatni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kɛt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alawɛni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kua̱n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tin la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buɔlkɛ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kua̱n-thuɔk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lieth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juacni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min lot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ni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lieth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nöör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thiɔl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-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lɛ̈ɛ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̈ mi ca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lät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liɛth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kariɛm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liɛth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cak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thiɔl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ri̱ŋ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liɛth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bo̱r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Duundɛ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ɣöö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liɛth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bo̱r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(cheese) ɛ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tha̱a̱ŋ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kua̱n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puɔlä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puaany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cam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jɛ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pek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tɔt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 </a:t>
            </a:r>
            <a:r>
              <a:rPr lang="en-AU" sz="1200" b="0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Cetkɛ</a:t>
            </a: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matchbox-size </a:t>
            </a:r>
            <a:r>
              <a:rPr lang="en-AU" sz="1200" b="0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deri</a:t>
            </a: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dhun</a:t>
            </a: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kɛl</a:t>
            </a: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bum cam </a:t>
            </a:r>
            <a:r>
              <a:rPr lang="en-AU" sz="1200" b="0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cäŋ</a:t>
            </a: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kɛl</a:t>
            </a: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</a:t>
            </a:r>
            <a:endParaRPr lang="en-AU" i="1" dirty="0"/>
          </a:p>
          <a:p>
            <a:pPr rtl="0"/>
            <a:r>
              <a:rPr lang="en-AU" sz="1200" b="0" i="1" u="sng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Thiɔl</a:t>
            </a:r>
            <a:r>
              <a:rPr lang="en-AU" sz="1200" b="0" i="1" u="sng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mi </a:t>
            </a:r>
            <a:r>
              <a:rPr lang="en-AU" sz="1200" b="0" i="1" u="sng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gɔaa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: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liɛth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ɔlip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abakado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roŋ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liɛth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kanɔla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liɛth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puul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gua̱r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liɛth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roŋni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makadɛmia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,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 lieth tin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la̱tkɛ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wa̱l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kɛnɛ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thiɔl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 </a:t>
            </a:r>
            <a:r>
              <a:rPr lang="en-AU" sz="1200" b="0" i="1" u="none" strike="noStrike" dirty="0" err="1">
                <a:highlight>
                  <a:srgbClr val="000000">
                    <a:alpha val="0"/>
                  </a:srgbClr>
                </a:highlight>
                <a:latin typeface="Calibri"/>
              </a:rPr>
              <a:t>lëëni</a:t>
            </a:r>
            <a:r>
              <a:rPr lang="en-AU" sz="1200" b="0" i="1" u="none" strike="noStrike" dirty="0">
                <a:highlight>
                  <a:srgbClr val="000000">
                    <a:alpha val="0"/>
                  </a:srgbClr>
                </a:highlight>
                <a:latin typeface="Calibri"/>
              </a:rPr>
              <a:t>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41A5B-A990-4F7E-A3D6-926F0C881CEE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6937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bun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kua̱n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da̱ŋ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5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ti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kiɛn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?*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Kua̱n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buni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da̱ŋ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5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tin:</a:t>
            </a:r>
          </a:p>
          <a:p>
            <a:pPr marL="228600" lvl="0" indent="-228600" rtl="0">
              <a:buFont typeface="+mj-lt"/>
              <a:buAutoNum type="arabicPeriod"/>
            </a:pP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Kuän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roŋni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cetkɛ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bɛl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ŋɔar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ruth,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manytap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bɔw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rye</a:t>
            </a:r>
          </a:p>
          <a:p>
            <a:pPr marL="228600" lvl="0" indent="-228600" rtl="0">
              <a:buFont typeface="+mj-lt"/>
              <a:buAutoNum type="arabicPeriod"/>
            </a:pP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Mi̱th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juaacni</a:t>
            </a:r>
            <a:endParaRPr lang="en-AU" sz="1200" u="non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28600" lvl="0" indent="-228600" rtl="0">
              <a:buFont typeface="+mj-lt"/>
              <a:buAutoNum type="arabicPeriod"/>
            </a:pP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Dɛy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jiɛ̈ɛ̈n</a:t>
            </a:r>
            <a:endParaRPr lang="en-AU" sz="1200" b="0" i="0" u="none" strike="noStrike" kern="1200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Calibri"/>
              <a:ea typeface="+mn-ea"/>
              <a:cs typeface="+mn-cs"/>
            </a:endParaRPr>
          </a:p>
          <a:p>
            <a:pPr marL="228600" lvl="0" indent="-228600" rtl="0">
              <a:buFont typeface="+mj-lt"/>
              <a:buAutoNum type="arabicPeriod"/>
            </a:pP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Ri̱ŋ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kua̱n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tin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kɔŋ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cetkɛ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toŋ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dɛy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jiɛn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ŋɔar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tɔc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/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adɛth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/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puul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</a:t>
            </a:r>
          </a:p>
          <a:p>
            <a:pPr marL="228600" lvl="0" indent="-228600" rtl="0">
              <a:buFont typeface="+mj-lt"/>
              <a:buAutoNum type="arabicPeriod"/>
            </a:pP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Cak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ɣɔɔk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cetkɛ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cak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ruɔt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ciith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cak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tin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kɔkiɛn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</a:t>
            </a:r>
          </a:p>
          <a:p>
            <a:pPr marL="0" lvl="0" indent="0">
              <a:buFont typeface="+mj-lt"/>
              <a:buNone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Kulɛ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ŋu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göörä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ɣöö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de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cam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ni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ciaŋɔ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Ni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ciaŋ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gööri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ɣöö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deri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kuän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cam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bun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da̱ŋ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5.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Mɛmɛ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ji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luäk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ɣöö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deri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te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pual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puaany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 </a:t>
            </a:r>
            <a:endParaRPr lang="en-AU" sz="1200" u="none" strike="no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Gɔaa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ɛlɔŋ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ɛn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ɣöö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bi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kuän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liɔp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kä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bun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kɛl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kä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ɣɔnɛ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ɣöö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bi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liɛth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puɔlä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puaany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cam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cetkɛ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liɛth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ɔlip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liɛth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kanɔlä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liɛth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puul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baseline="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gua̱r</a:t>
            </a:r>
            <a:r>
              <a:rPr lang="en-AU" sz="1200" b="0" i="0" u="none" strike="noStrike" kern="1200" baseline="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 </a:t>
            </a:r>
            <a:endParaRPr lang="en-AU" sz="1200" u="none" strike="sngStrike" kern="1200" baseline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>
              <a:buFont typeface="+mj-lt"/>
              <a:buNone/>
            </a:pP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rtl="0">
              <a:buFont typeface="+mj-lt"/>
              <a:buNone/>
            </a:pP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*</a:t>
            </a:r>
            <a:r>
              <a:rPr lang="en-AU" sz="1200" b="0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läär</a:t>
            </a: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kä</a:t>
            </a: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both: </a:t>
            </a:r>
            <a:r>
              <a:rPr lang="en-AU" sz="1200" b="0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Ɣo̱thtɛrɔlia</a:t>
            </a: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both </a:t>
            </a:r>
            <a:r>
              <a:rPr lang="en-AU" sz="1200" b="0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jɛ</a:t>
            </a: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 </a:t>
            </a:r>
            <a:r>
              <a:rPr lang="en-AU" sz="1200" b="0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kui</a:t>
            </a: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puɔlä</a:t>
            </a: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puaany</a:t>
            </a: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miethni</a:t>
            </a: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buni</a:t>
            </a: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kua̱n</a:t>
            </a: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da̱ŋ</a:t>
            </a: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5 </a:t>
            </a:r>
          </a:p>
          <a:p>
            <a:pPr marL="0" lvl="0" indent="0" rtl="0">
              <a:buFont typeface="+mj-lt"/>
              <a:buNone/>
            </a:pPr>
            <a:r>
              <a:rPr lang="en-AU" sz="1200" b="0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Nyuuthni</a:t>
            </a: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thurɛ</a:t>
            </a: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</a:t>
            </a:r>
            <a:r>
              <a:rPr lang="en-AU" sz="1200" b="0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te</a:t>
            </a:r>
            <a:r>
              <a:rPr lang="en-AU" sz="1200" b="1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mieth</a:t>
            </a:r>
            <a:r>
              <a:rPr lang="en-AU" sz="1200" b="1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buni</a:t>
            </a:r>
            <a:r>
              <a:rPr lang="en-AU" sz="1200" b="1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kua̱n</a:t>
            </a:r>
            <a:r>
              <a:rPr lang="en-AU" sz="1200" b="1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da̱ŋ</a:t>
            </a:r>
            <a:r>
              <a:rPr lang="en-AU" sz="1200" b="1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5 thin tin de </a:t>
            </a:r>
            <a:r>
              <a:rPr lang="en-AU" sz="1200" b="1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kɔn</a:t>
            </a:r>
            <a:r>
              <a:rPr lang="en-AU" sz="1200" b="1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1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cam </a:t>
            </a:r>
            <a:r>
              <a:rPr lang="en-AU" sz="1200" b="1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ni</a:t>
            </a:r>
            <a:r>
              <a:rPr lang="en-AU" sz="1200" b="1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ciaŋ</a:t>
            </a:r>
            <a:r>
              <a:rPr lang="en-AU" sz="1200" b="1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kɛnɛ</a:t>
            </a:r>
            <a:r>
              <a:rPr lang="en-AU" sz="1200" b="1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ɣöö</a:t>
            </a:r>
            <a:r>
              <a:rPr lang="en-AU" sz="1200" b="1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/</a:t>
            </a:r>
            <a:r>
              <a:rPr lang="en-AU" sz="1200" b="1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cakɛ</a:t>
            </a:r>
            <a:r>
              <a:rPr lang="en-AU" sz="1200" b="1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bi cam ɛ </a:t>
            </a:r>
            <a:r>
              <a:rPr lang="en-AU" sz="1200" b="1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di̱t</a:t>
            </a:r>
            <a:r>
              <a:rPr lang="en-AU" sz="1200" b="1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41A5B-A990-4F7E-A3D6-926F0C881CEE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1197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Kuän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wäŋ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juaacni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ɛ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ŋu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?</a:t>
            </a:r>
          </a:p>
          <a:p>
            <a:pPr rtl="0"/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Kua̱n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tin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te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bun titi 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bakɛ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gööl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te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wäŋ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cetkɛ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ruth,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manytap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ŋɔaar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semolina(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cätdɛ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ruth) buckwheat, rye, oats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bɛ̈ɛ̈l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diaal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la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guarkɛ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bika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nup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ɣöö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ba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lät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ŋɔaak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cetkɛ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juray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noodul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pathta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Kuän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wäŋdiaal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cetkɛ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juray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min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matkɛ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ruth in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lɔw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wäŋ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juacni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tin ca roll,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diaal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mɛk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gɔw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A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kua̱n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ti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te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wäŋ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de di cam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cäŋ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kɛl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?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Jin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gööri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ɣöö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derei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6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cam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rɛydiɛn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ciaŋ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duundɛ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deri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cam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4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ci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runku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50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bäl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di̱tdä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</a:p>
          <a:p>
            <a:endParaRPr lang="en-A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1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kä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kua̱n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tin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wäŋ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juaacni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de came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idi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? </a:t>
            </a:r>
          </a:p>
          <a:p>
            <a:pPr rtl="0"/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Wanɛmɛ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te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gua̱th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da̱ŋ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5 tin de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kua̱n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wäŋni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cam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?</a:t>
            </a:r>
          </a:p>
          <a:p>
            <a:pPr marL="228600" indent="-228600" rtl="0">
              <a:buFont typeface="+mj-lt"/>
              <a:buAutoNum type="arabicPeriod"/>
            </a:pP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1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ŋot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juray</a:t>
            </a:r>
            <a:endParaRPr lang="en-AU" sz="1200" b="0" i="0" u="none" strike="noStrike" kern="1200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Calibri"/>
              <a:ea typeface="+mn-ea"/>
              <a:cs typeface="+mn-cs"/>
            </a:endParaRPr>
          </a:p>
          <a:p>
            <a:pPr marL="228600" indent="-228600" rtl="0">
              <a:buFont typeface="+mj-lt"/>
              <a:buAutoNum type="arabicPeriod"/>
            </a:pP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3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bithkawin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kööt</a:t>
            </a:r>
            <a:endParaRPr lang="en-AU" sz="1200" b="0" i="0" u="none" strike="noStrike" kern="1200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Calibri"/>
              <a:ea typeface="+mn-ea"/>
              <a:cs typeface="+mn-cs"/>
            </a:endParaRPr>
          </a:p>
          <a:p>
            <a:pPr marL="228600" indent="-228600" rtl="0">
              <a:buFont typeface="+mj-lt"/>
              <a:buAutoNum type="arabicPeriod"/>
            </a:pP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Nuth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li̱i̱rä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*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ruthä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ca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thal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pathta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noodul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ŋɔar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ko̱m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juaac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manytap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semolina, polenta, bulgur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ŋɔaar</a:t>
            </a:r>
            <a:endParaRPr lang="en-AU" sz="1200" b="0" i="0" u="none" strike="noStrike" kern="1200" dirty="0">
              <a:solidFill>
                <a:schemeClr val="tx1"/>
              </a:solidFill>
              <a:effectLst/>
              <a:highlight>
                <a:srgbClr val="000000">
                  <a:alpha val="0"/>
                </a:srgbClr>
              </a:highlight>
              <a:latin typeface="+mn-lt"/>
              <a:ea typeface="+mn-ea"/>
              <a:cs typeface="+mn-cs"/>
            </a:endParaRPr>
          </a:p>
          <a:p>
            <a:pPr marL="228600" indent="-228600" rtl="0">
              <a:buFont typeface="+mj-lt"/>
              <a:buAutoNum type="arabicPeriod"/>
            </a:pP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Nuth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li̱i̱rä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thalɛ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maditdɛ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</a:p>
          <a:p>
            <a:pPr marL="228600" indent="-228600" rtl="0">
              <a:buFont typeface="+mj-lt"/>
              <a:buAutoNum type="arabicPeriod"/>
            </a:pP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Tha̱a̱ŋdɛ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rɛy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li̱i̱rä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thalɛ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muthɛli</a:t>
            </a:r>
            <a:endParaRPr lang="en-AU" sz="1200" b="0" i="0" u="none" strike="noStrike" kern="1200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en-A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 rtl="0">
              <a:buFontTx/>
              <a:buNone/>
            </a:pP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*</a:t>
            </a:r>
            <a:r>
              <a:rPr lang="en-AU" sz="1200" b="0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Läär</a:t>
            </a: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kä</a:t>
            </a: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both: </a:t>
            </a:r>
            <a:r>
              <a:rPr lang="en-AU" sz="1200" b="0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lätni</a:t>
            </a: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nɛy</a:t>
            </a: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diaal</a:t>
            </a: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ti</a:t>
            </a: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ci ben </a:t>
            </a:r>
            <a:r>
              <a:rPr lang="en-AU" sz="1200" b="0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ɣöö</a:t>
            </a: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ba</a:t>
            </a: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liɛr</a:t>
            </a: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thɛm</a:t>
            </a: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(250ml) </a:t>
            </a:r>
            <a:r>
              <a:rPr lang="en-AU" sz="1200" b="0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dɔŋ</a:t>
            </a: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bɛ</a:t>
            </a: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te</a:t>
            </a: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dääk</a:t>
            </a: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lieeri</a:t>
            </a: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tin </a:t>
            </a:r>
            <a:r>
              <a:rPr lang="en-AU" sz="1200" b="0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ma̱th</a:t>
            </a: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1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1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41A5B-A990-4F7E-A3D6-926F0C881CEE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609197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ɛ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ŋu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gɔaa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kuän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juaacni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mɔ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?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Kua̱n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juaacni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tekɛ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baytimɛn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mi̱th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piny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Luäk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puɔnykɔn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ɣöö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lät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a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gɔaa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 Mi /ci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kua̱n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juaacni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cam /ci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puɔnydu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bi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lät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a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gɔaa</a:t>
            </a:r>
            <a:r>
              <a:rPr lang="en-AU" sz="1200" b="0" i="0" u="none" strike="sng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</a:p>
          <a:p>
            <a:pPr rtl="0"/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Cam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kua̱n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juaacni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tin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te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biɛl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mi̱i̱tdä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ɣöö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tekɛ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baytimɛni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gööl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tin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ba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rɔ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lot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puɔnydu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 </a:t>
            </a:r>
          </a:p>
          <a:p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kua̱n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juaacni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da̱ŋ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di de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camɔ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cäŋ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kɛl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Jin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gööri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ɣöö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deri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kua̱n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juaacni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da̱ŋ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5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cam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ciaŋ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cäŋ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</a:t>
            </a:r>
          </a:p>
          <a:p>
            <a:endParaRPr lang="en-A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De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kuän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juaacni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1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la̱t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idi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? </a:t>
            </a:r>
          </a:p>
          <a:p>
            <a:pPr rtl="0"/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Gua̱th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da̱ŋ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6 mi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deri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kuän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juaacni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1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la̱t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:</a:t>
            </a:r>
          </a:p>
          <a:p>
            <a:pPr marL="228600" indent="-228600" rtl="0">
              <a:buFont typeface="+mj-lt"/>
              <a:buAutoNum type="arabicPeriod"/>
            </a:pP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That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nuth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li̱i̱rä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kuän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juaacni</a:t>
            </a:r>
            <a:endParaRPr lang="en-AU" sz="1200" b="0" i="0" u="none" strike="noStrike" kern="1200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Calibri"/>
              <a:ea typeface="+mn-ea"/>
              <a:cs typeface="+mn-cs"/>
            </a:endParaRPr>
          </a:p>
          <a:p>
            <a:pPr marL="228600" indent="-228600" rtl="0">
              <a:buFont typeface="+mj-lt"/>
              <a:buAutoNum type="arabicPeriod"/>
            </a:pP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Nuth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li̱i̱rä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puulä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min la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te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rɛy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yömä</a:t>
            </a:r>
            <a:endParaRPr lang="en-AU" sz="1200" b="0" i="0" u="none" strike="noStrike" kern="1200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Calibri"/>
              <a:ea typeface="+mn-ea"/>
              <a:cs typeface="+mn-cs"/>
            </a:endParaRPr>
          </a:p>
          <a:p>
            <a:pPr marL="228600" indent="-228600" rtl="0">
              <a:buFont typeface="+mj-lt"/>
              <a:buAutoNum type="arabicPeriod"/>
            </a:pP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Nuth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li̱i̱rä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manytapni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liɛm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liɛɛm</a:t>
            </a:r>
            <a:endParaRPr lang="en-AU" sz="1200" b="0" i="0" u="none" strike="noStrike" kern="1200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Calibri"/>
              <a:ea typeface="+mn-ea"/>
              <a:cs typeface="+mn-cs"/>
            </a:endParaRPr>
          </a:p>
          <a:p>
            <a:pPr marL="0" indent="0" rtl="0">
              <a:buFont typeface="+mj-lt"/>
              <a:buNone/>
            </a:pP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4.   1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li̱i̱rä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juaacni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ca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ŋuɔk</a:t>
            </a:r>
            <a:endParaRPr lang="en-AU" sz="1200" b="0" i="0" u="none" strike="noStrike" kern="1200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Calibri"/>
              <a:ea typeface="+mn-ea"/>
              <a:cs typeface="+mn-cs"/>
            </a:endParaRPr>
          </a:p>
          <a:p>
            <a:pPr marL="0" indent="0" rtl="0">
              <a:buFont typeface="+mj-lt"/>
              <a:buNone/>
            </a:pP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5.  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Nuth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där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puɔtato</a:t>
            </a:r>
            <a:endParaRPr lang="en-AU" sz="1200" b="0" i="0" u="none" strike="noStrike" kern="1200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Calibri"/>
              <a:ea typeface="+mn-ea"/>
              <a:cs typeface="+mn-cs"/>
            </a:endParaRPr>
          </a:p>
          <a:p>
            <a:pPr marL="0" indent="0" rtl="0">
              <a:buFont typeface="+mj-lt"/>
              <a:buNone/>
            </a:pP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6.   1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där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banɛdhuur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</a:t>
            </a:r>
          </a:p>
          <a:p>
            <a:endParaRPr lang="en-A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41A5B-A990-4F7E-A3D6-926F0C881CEE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16925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Ɛ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ŋu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gɔaa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dɛy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jiɛɛnɔ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?</a:t>
            </a:r>
            <a:endParaRPr lang="en-A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Dɛy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jiɛɛn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cetkɛ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kua̱n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juaacni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moc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puɔnydu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baytimɛni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minɛrɔli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pabɛrɛ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tin jak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puɔnydu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la̱t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ɛ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gɔaa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Dɛy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jiɛɛn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tekɛ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thukɛr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mi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moc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ji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buɔm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puaany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 </a:t>
            </a:r>
          </a:p>
          <a:p>
            <a:pPr rtl="0"/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Cam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dɛy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jiɛɛn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te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biɛl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gööl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ɣöö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dɛy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jiɛɛn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te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biɛl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gööl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tekɛ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baytimɛni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minɛrɔli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gööl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Baytimɛni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minɛrɔli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gööl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luäkɛ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puɔnydu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ɣöö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deri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cieŋ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pual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puaany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dup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gööl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</a:t>
            </a:r>
          </a:p>
          <a:p>
            <a:endParaRPr lang="en-A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dɛy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jiɛɛn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da̱ŋ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di de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camɔ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cäŋ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kɛl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Jin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göör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ɣöö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deri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dɛy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jiɛɛn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da̱ŋ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2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cam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cäŋ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</a:t>
            </a:r>
          </a:p>
          <a:p>
            <a:endParaRPr lang="en-A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/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ɛ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pek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nindi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de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kuän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dɛɛni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jiɛɛn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1 </a:t>
            </a:r>
            <a:r>
              <a:rPr lang="en-AU" sz="1200" b="1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lät</a:t>
            </a:r>
            <a:r>
              <a:rPr lang="en-AU" sz="1200" b="1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? </a:t>
            </a:r>
          </a:p>
          <a:p>
            <a:pPr rtl="0"/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Gua̱th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da̱ŋ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5 tin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deri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dɔw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jiɛɛn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1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la̱t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:</a:t>
            </a:r>
          </a:p>
          <a:p>
            <a:pPr marL="228600" indent="-228600" rtl="0">
              <a:buFont typeface="+mj-lt"/>
              <a:buAutoNum type="arabicPeriod"/>
            </a:pP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1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där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ɛpuɔl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banana,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ɣörɛny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pɛ̈ɛ̈r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</a:p>
          <a:p>
            <a:pPr marL="228600" indent="-228600" rtl="0">
              <a:buFont typeface="+mj-lt"/>
              <a:buAutoNum type="arabicPeriod"/>
            </a:pP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2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tɔani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aparköt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dɛy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jiath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kiwi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pala̱mi̱th</a:t>
            </a:r>
            <a:endParaRPr lang="en-AU" sz="1200" b="0" i="0" u="none" strike="noStrike" kern="1200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Calibri"/>
              <a:ea typeface="+mn-ea"/>
              <a:cs typeface="+mn-cs"/>
            </a:endParaRPr>
          </a:p>
          <a:p>
            <a:pPr marL="228600" indent="-228600" rtl="0">
              <a:buFont typeface="+mj-lt"/>
              <a:buAutoNum type="arabicPeriod"/>
            </a:pP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1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liɛ̈r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diathed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yöm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dɛyni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jiɛɛn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/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ka̱n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moc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thuker</a:t>
            </a:r>
            <a:endParaRPr lang="en-AU" sz="1200" b="0" i="0" u="none" strike="noStrike" kern="1200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Calibri"/>
              <a:ea typeface="+mn-ea"/>
              <a:cs typeface="+mn-cs"/>
            </a:endParaRPr>
          </a:p>
          <a:p>
            <a:pPr marL="228600" indent="-228600" rtl="0">
              <a:buFont typeface="+mj-lt"/>
              <a:buAutoNum type="arabicPeriod"/>
            </a:pP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Nuth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li̱i̱rä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pi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dɛyni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jiɛɛn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mi /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k;n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moc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thukɛr</a:t>
            </a:r>
            <a:endParaRPr lang="en-AU" sz="1200" b="0" i="0" u="none" strike="noStrike" kern="1200" dirty="0">
              <a:solidFill>
                <a:srgbClr val="000000"/>
              </a:solidFill>
              <a:highlight>
                <a:srgbClr val="000000">
                  <a:alpha val="0"/>
                </a:srgbClr>
              </a:highlight>
              <a:latin typeface="Calibri"/>
              <a:ea typeface="+mn-ea"/>
              <a:cs typeface="+mn-cs"/>
            </a:endParaRPr>
          </a:p>
          <a:p>
            <a:pPr marL="228600" indent="-228600" rtl="0">
              <a:buFont typeface="+mj-lt"/>
              <a:buAutoNum type="arabicPeriod"/>
            </a:pP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30g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dɛy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jiɛɛn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kööt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cetkɛ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2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ti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kööt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kä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aparköt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, 1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kɛnɛ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nuth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tuɔŋ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 </a:t>
            </a:r>
            <a:r>
              <a:rPr lang="en-AU" sz="1200" b="0" i="0" u="none" strike="noStrike" kern="1200" dirty="0" err="1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thultanɛth</a:t>
            </a:r>
            <a:r>
              <a:rPr lang="en-AU" sz="1200" b="0" i="0" u="none" strike="noStrike" kern="1200" dirty="0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  <a:latin typeface="Calibri"/>
                <a:ea typeface="+mn-ea"/>
                <a:cs typeface="+mn-cs"/>
              </a:rPr>
              <a:t>.</a:t>
            </a:r>
          </a:p>
          <a:p>
            <a:endParaRPr lang="en-AU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041A5B-A990-4F7E-A3D6-926F0C881CEE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257423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7F087-531E-52BB-F3EF-C31A04621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215D8E-3B94-C484-982E-AB45DEE6F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7EE2-0DE9-48BE-A11D-25E4DDB7602B}" type="datetimeFigureOut">
              <a:rPr lang="en-AU" smtClean="0"/>
              <a:t>19/09/2024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339736-02C6-0B10-EFB6-7E8BEECFB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367D88-BC60-4633-D3C1-E3F5858E0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6E31E-90AD-46A6-9920-2D0CE0D244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3863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F16ECC-0BAB-A711-61F2-E38A163E8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F44D8-6BA6-964D-FB58-8FA8F3FFD6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F264F0-7D4E-F902-9946-648A7D45F2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637EE2-0DE9-48BE-A11D-25E4DDB7602B}" type="datetimeFigureOut">
              <a:rPr lang="en-AU" smtClean="0"/>
              <a:t>19/09/2024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F8911-6F44-A3D0-2FA5-B02A1ED4C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60C8E-8A75-BFB1-74D6-3915E8FB8C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96E31E-90AD-46A6-9920-2D0CE0D244E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8742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63A6673-9EFC-37C1-93F7-F7945C7D8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4800" b="1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Kuän mi gɔaa kɛ pual </a:t>
            </a:r>
            <a:br>
              <a:rPr lang="en-AU" sz="4800" b="1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</a:br>
            <a:r>
              <a:rPr lang="en-AU" sz="4800" b="1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puaany mi gɔaa</a:t>
            </a:r>
            <a:endParaRPr lang="en-AU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B721C9-ADB2-3B46-412D-6B0AF14CFA19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9333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06032C8-CB2C-0741-F547-A50ADC427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3322ED9-1267-C951-3C34-370AF7BB817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04836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D7DEC8F-D59A-594F-BA85-812EF50B0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BB1371-D6DD-DB22-58DA-F0B628965FA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39812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ABA004-BFE5-ECBD-EFA3-B03AF13BF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64CAF9-E467-97F5-1B07-37128EB33AF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77519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6BFF726-9BF8-1061-6379-A96AC6AF7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49EEB7-865C-0994-B515-2EB215461575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67618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BFCC768-4BD4-ABC6-2D48-D70ED7FE7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F7D781-1449-DCD8-FCB5-D60CC3997C0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539261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1056746-350A-1171-713D-A7F4BC98A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124C7EF-EB51-DC06-C115-8D95B4502BC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47036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F5A7BD3-185A-D920-4D52-C0C5CAF51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AU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Kuanɛ ruac kɛ kui kalthiɔm</a:t>
            </a:r>
            <a:endParaRPr lang="en-AU" i="0" u="none" strike="noStrike" dirty="0">
              <a:highlight>
                <a:srgbClr val="000000">
                  <a:alpha val="0"/>
                </a:srgbClr>
              </a:highlight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BBF053A-34B4-D31D-FDCA-7EDBCBCC436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989625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BDC2C1-248E-8D5E-B5A5-D3F1C5BD9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82407C-C2D1-EFE8-FA8F-7614FB5E0F0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55636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02DD2F0-3FCA-9014-5628-975BCD754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35B1E6-192C-C3C5-FE61-C2B0DBB1654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952963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4498EE1-FC6D-59E6-D7FB-1F4A1548E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66AEF0-F4A4-6925-3138-510D9F55FA9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6184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9DAB5E9-1F10-6918-63F7-12FB0D748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DE42D7-C0BE-9B91-4333-134025183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450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F17A3ED-13F1-C1B9-8AEF-922EA6E1F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967831-6554-6746-7EE4-F0403833033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59262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15F2332-A3A4-D725-A8A1-7E7BE0844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0">
              <a:lnSpc>
                <a:spcPct val="100000"/>
              </a:lnSpc>
            </a:pPr>
            <a:r>
              <a:rPr lang="en-AU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Kuanɛ ruac kɛ kui mi̱eth puɔlä puaany duel gɔrä</a:t>
            </a:r>
            <a:endParaRPr lang="en-AU" i="0" u="none" strike="noStrike" dirty="0">
              <a:highlight>
                <a:srgbClr val="000000">
                  <a:alpha val="0"/>
                </a:srgbClr>
              </a:highlight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EDF040-4107-5B8C-6934-5AAC2804EB27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486581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5D285D8-26D4-9F1E-003E-BF82ED390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7F6D4C9-2307-9516-39A6-86BE32522DF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43118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D28B338-B064-BF10-7552-53072CEB8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F5AB2F-A0F8-D9FC-A263-6F44B623CA4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09334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1B1828B-5540-3CFD-B3D5-440E672A1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C42AF83-4DF0-6FF5-6F3D-7246548493B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25887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26F4232-7248-3A47-0352-E24B7EA75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94BA05-7022-E227-C6C6-4F3D4EAC64E1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117552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C4F38E7-A6B9-6061-CE93-58301468A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AU" b="1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Tiitdɛ</a:t>
            </a:r>
            <a:r>
              <a:rPr lang="en-AU" sz="4400" b="1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…</a:t>
            </a:r>
            <a:endParaRPr lang="en-AU" sz="4400" b="1" i="0" u="none" strike="noStrike" dirty="0">
              <a:highlight>
                <a:srgbClr val="000000">
                  <a:alpha val="0"/>
                </a:srgbClr>
              </a:highlight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A344C4-4F6D-77EE-D63A-BCFF10D5F02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392308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215F59D-A68D-1585-5F6D-0D46BD45B3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AU" b="1" i="0" u="none" strike="noStrike">
                <a:highlight>
                  <a:srgbClr val="000000">
                    <a:alpha val="0"/>
                  </a:srgbClr>
                </a:highlight>
                <a:latin typeface="Arial"/>
              </a:rPr>
              <a:t>La̱a̱t gua̱th mi thia̱k  </a:t>
            </a:r>
            <a:endParaRPr lang="en-AU" b="1" i="0" u="none" strike="noStrike" dirty="0">
              <a:highlight>
                <a:srgbClr val="000000">
                  <a:alpha val="0"/>
                </a:srgbClr>
              </a:highlight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0B3927-C6D0-DF1A-AA15-5036D29E45A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260070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705E900-353A-D318-BF95-9F01A77C3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B3F0F4-1985-306C-1A1B-C59957A3AF2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112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C9DD20A-5AE6-5032-FA88-5040A84FC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000" b="1" i="0" u="none" strike="noStrike" noProof="1">
                <a:highlight>
                  <a:srgbClr val="000000">
                    <a:alpha val="0"/>
                  </a:srgbClr>
                </a:highlight>
                <a:latin typeface="Arial"/>
              </a:rPr>
              <a:t>Puɔ̱nydä. Pua̱l Pua̱nydä.</a:t>
            </a:r>
            <a:br>
              <a:rPr lang="en-AU" sz="4000" b="0" i="0" u="none" strike="noStrike" noProof="1">
                <a:highlight>
                  <a:srgbClr val="000000">
                    <a:alpha val="0"/>
                  </a:srgbClr>
                </a:highlight>
                <a:latin typeface="Arial"/>
              </a:rPr>
            </a:br>
            <a:r>
              <a:rPr lang="en-AU" b="0" i="0" u="none" strike="noStrike" noProof="1">
                <a:highlight>
                  <a:srgbClr val="000000">
                    <a:alpha val="0"/>
                  </a:srgbClr>
                </a:highlight>
                <a:latin typeface="Arial"/>
              </a:rPr>
              <a:t>Duŋ </a:t>
            </a:r>
            <a:r>
              <a:rPr lang="en-AU" noProof="1"/>
              <a:t>ŋi̱i̱cä</a:t>
            </a:r>
            <a:r>
              <a:rPr lang="en-AU" b="0" i="0" u="none" strike="noStrike" noProof="1">
                <a:highlight>
                  <a:srgbClr val="000000">
                    <a:alpha val="0"/>
                  </a:srgbClr>
                </a:highlight>
                <a:latin typeface="Arial"/>
              </a:rPr>
              <a:t> kɛ kui̱ pua̱lä pua̱ny mi gɔa̱</a:t>
            </a:r>
            <a:endParaRPr lang="en-AU" noProof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6CD259-EFA7-ADE8-F11E-70E5C7AFAFA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1342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CD17441-88B5-3776-9AEC-47792E225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0"/>
            <a:r>
              <a:rPr lang="en-AU" sz="4000" b="1" i="0" u="none" strike="noStrike">
                <a:solidFill>
                  <a:srgbClr val="000000"/>
                </a:solidFill>
                <a:highlight>
                  <a:srgbClr val="000000">
                    <a:alpha val="0"/>
                  </a:srgbClr>
                </a:highlight>
              </a:rPr>
              <a:t>Kuanɛ</a:t>
            </a:r>
            <a:endParaRPr lang="en-AU" sz="4300" b="1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277DD9-D83D-52E5-15AA-4B4E65C3A98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5701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F791A24-71BC-0086-FFA2-80AC39841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C74F0E-18B1-1CFB-3C3D-12D2C8506822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75848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48CB0F7-F1A1-38FF-4EB4-549C3F2BB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A661E2F-6EC2-D4B7-6FEB-933A450D8F8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23352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2D18250-0110-6F2C-5CCC-67EFC7B513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F1A382-03A4-2DC4-4367-1C692284DEF8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8456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3371956-B062-C21D-438A-DC9AEC6CC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7ADA3D-24B1-2F6C-6C37-1591E1A4A7E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7329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657FE6-F3CE-76B6-7BB8-68CFEFA56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1A1335-0D29-C31F-6A8D-7690D088FB9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118244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4854</Words>
  <Application>Microsoft Office PowerPoint</Application>
  <PresentationFormat>Widescreen</PresentationFormat>
  <Paragraphs>286</Paragraphs>
  <Slides>28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Aptos</vt:lpstr>
      <vt:lpstr>Aptos Display</vt:lpstr>
      <vt:lpstr>Arial</vt:lpstr>
      <vt:lpstr>Calibri</vt:lpstr>
      <vt:lpstr>Office Theme</vt:lpstr>
      <vt:lpstr>Kuän mi gɔaa kɛ pual  puaany mi gɔaa</vt:lpstr>
      <vt:lpstr>PowerPoint Presentation</vt:lpstr>
      <vt:lpstr>Puɔ̱nydä. Pua̱l Pua̱nydä. Duŋ ŋi̱i̱cä kɛ kui̱ pua̱lä pua̱ny mi gɔa̱</vt:lpstr>
      <vt:lpstr>Kuanɛ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Kuanɛ ruac kɛ kui kalthiɔm</vt:lpstr>
      <vt:lpstr>PowerPoint Presentation</vt:lpstr>
      <vt:lpstr>PowerPoint Presentation</vt:lpstr>
      <vt:lpstr>PowerPoint Presentation</vt:lpstr>
      <vt:lpstr>PowerPoint Presentation</vt:lpstr>
      <vt:lpstr>Kuanɛ ruac kɛ kui mi̱eth puɔlä puaany duel gɔrä</vt:lpstr>
      <vt:lpstr>PowerPoint Presentation</vt:lpstr>
      <vt:lpstr>PowerPoint Presentation</vt:lpstr>
      <vt:lpstr>PowerPoint Presentation</vt:lpstr>
      <vt:lpstr>PowerPoint Presentation</vt:lpstr>
      <vt:lpstr>Tiitdɛ…</vt:lpstr>
      <vt:lpstr>La̱a̱t gua̱th mi thia̱k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Ewa Sosidko</dc:creator>
  <cp:lastModifiedBy>Ewa Sosidko</cp:lastModifiedBy>
  <cp:revision>4</cp:revision>
  <dcterms:created xsi:type="dcterms:W3CDTF">2024-08-25T23:47:19Z</dcterms:created>
  <dcterms:modified xsi:type="dcterms:W3CDTF">2024-09-18T23:25:17Z</dcterms:modified>
</cp:coreProperties>
</file>