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72" autoAdjust="0"/>
  </p:normalViewPr>
  <p:slideViewPr>
    <p:cSldViewPr snapToGrid="0">
      <p:cViewPr varScale="1">
        <p:scale>
          <a:sx n="81" d="100"/>
          <a:sy n="81" d="100"/>
        </p:scale>
        <p:origin x="80" y="1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57BEC-8F7D-4FCC-965D-B355992168EB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0BE0E-6852-4BB1-9621-9F2F550A94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22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တၢ်တဲဖျါဒုးသ့ၣ်ညါအဖုၣ်တခါအံၤကကွၢ်၀ဲဒၣ်-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တၢ်အီၣ်တၢ်အီလၢအဂ့ၤကတၢၢ်လၢတၢ်ကအီၣ်အီၤမ့ၢ် တၢ်အီၣ်မနုၤတဖၣ်လဲၣ်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ဒ်သိးပကအိၣ်ဆူၣ်အိၣ်ချ့ပှဲၤဂံၢ်ပှဲၤဘါအဂီၢ်ပကဘၣ် အီၣ်တၢ်အီၣ်သ့ၣ်တဖၣ်အံၤထဲလဲၣ်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ဖိသၣ်အမုၢ်ဆါခီတၢ်အီၣ်လၢအလဲၤစိာ်ဆူကၠိလၢအပှဲၤ တၢ်အိၣ်ဆူၣ်အိၣ်ချ့ပှဲၤဂံၢ်ပှဲၤဘါမ့ၢ်မနုၤလဲၣ်.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212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တၢ်လၢတၢ်နုၢ်ထံပီးလီစံးတၢ်န့ၣ်မ့ၢ်တၢ်မနုၤလဲၣ်ၣ်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တၢ်နုၢ်ထံအပီးအလီတဖၣ်ဘၣ်တၢ်ကဲထီၣ်အီၤခီဖျိဆၣ်ဖိကီၢ်ဖိအနုၢ်ထံ,အဒိဒ်သိး တၢ်နုၢ်ထံဆံၣ်,ခၠံးစ်ဒီးတၢ်နုၢ်ထံအသိဘၢၣ်ထၢၣ်တဖၣ်န့ၣ်လီၤ.  အီၣ်ဘၣ်တၢ်နုၢ်ထံအပီးအလီဒ်သိးတၢ်ကအိၣ်ဒီးဃံကွဲဒီးယုၢ်ညၣ်လၢအဆူၣ်အကိၤတဖၣ်တက့ၢ်.  သ့ၣ်နီၣ်ထီၣ်လၢတၢ်ကဃုထၢမၤစှၤလီၤတၢ်အသိအချါအပီးအလီတဖၣ်တက့ၢ်. </a:t>
            </a: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ဖဲနအီၣ်၀ဲဒၣ်တၢ်နုၢ်ထံအပီးအလီတဖၣ်မ့ၢ်တန့ၢ်အခါ,အီၣ်ကွၢ်တၢ်အဂၤလၢအမၤပှဲၤတၢ်နုၢ်ထံအလီၢ်ဒ်သိးဒီး ထီနီာ်,ဟုသး,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almond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အနုၢ်ထံ(လၢတၢ်ထၢနုာ်လီၤဃုာ်ခဲလ်စံၣ်ယၢၣ်)ထီနီာ်ကိၢ်လိၣ်(ထိၣ်ဖူ)မ့တမ့ၢ်ညၣ်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sardines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မ့တမ့ၢ်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salmon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လၢအအိၣ်လၢတၢ်ဒၢတဖၣ်အပူၤတက့ၢ်.  </a:t>
            </a: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တသီန့ၣ်မ့ၢ်ယကဘၣ်အီၣ်တၢ်နုၢ်ထံအပီးအလီထဲလဲၣ်.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နကလိၣ်အီၣ်၀ဲဒၣ်တၢ်နုၢ်ထံအပီးအလီမ့တမ့ၢ်တၢ်လၢအမၤပှဲၤတၢ်နုၢ်ထံအလီၢ် တသီန့ၣ် 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၃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အီၣ်လီၤ. </a:t>
            </a:r>
          </a:p>
          <a:p>
            <a:pPr>
              <a:lnSpc>
                <a:spcPct val="150000"/>
              </a:lnSpc>
            </a:pPr>
            <a:endParaRPr lang="my-MM" sz="1200" b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တၢ်နုၢ်ထံအပီးအလီ 1 အီၣ်န့ၣ်အိၣ်၀ဲဒၣ်ထဲလဲၣ်.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တၢ်အ၀ဲအံၤမ့ၢ်တၢ်အဒိ ၅ ခါလၢတၢ်နုၢ်ထံအပီးအလီ ၁ အီၣ်အဂီၢ်လီၤ-</a:t>
            </a: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တၢ်နုၢ်ထံမ့တမ့ၢ်ဘၢၣ်ထၢၣ်တၢ်နုၢ်ထံ 1 ခွး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တၢ်နုၢ်ထံလၢအထုးထီၣ်ဃာ်အထံ ခွး ၁ တ၀ာ်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ခၠံးစ်လၢအကိၤအဒိဒ်သိး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cheddar 2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ကဘျၣ်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Ricotta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ခၠံးခွး တ၀ာ် 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တၢ်နုၢ်ထံဆံၣ် အဒၢဖိတဒၢန့ၣ်လီၤ</a:t>
            </a:r>
          </a:p>
          <a:p>
            <a:pPr>
              <a:lnSpc>
                <a:spcPct val="150000"/>
              </a:lnSpc>
            </a:pP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တၢ်လၢအမၤပှဲၤတၢ်နုၢ်ထံအပီးအလီ 1 အီၣ်န့ၣ်အိၣ်၀ဲဒၣ်ထဲလဲၣ်. </a:t>
            </a: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တၢ်အ၀ဲအံၤမ့ၢ်တၢ်အဒိ ၅ ခါလၢတၢ်မၤပှဲၤတၢ်နုၢ်ထံအပီးအလီ ၁ အီၣ်အဂီၢ်လီၤ-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Almonds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လၢအအိၣ်ဒီးအဖံး ၁၀၀ ကြၣ်မ်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sardines,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တၢ်စုၣ်လီၤဃုာ်အီၤလၢအဒၢဖိအိၣ်ဒီးထံ ၆၀ ကြၣ်မ်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salmon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အလွဲၢ်ဂီၤဆှုၣ်အိၣ်ဒီးအဃံလၢတၢ်ထၢနုာ် ပာ်လၢအဒၢပူၤ ခွး တ၀ာ်  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ထိၣ်ဖူအကိၤ ၁၀၀ ကြၣ်မ် 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ထီနီာ်, ဟု မ့တမ့ၢ် အနုၢ်ထံ ၁ ခွးမ့တမ့ၢ်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cereal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အတၢ်အီလၢတၢ်ထၢနုာ်လီၤဃာ် ခဲလ်စံၣ်ယၢၣ် ၁၀၀ ကြၣ်မ်လၢ ၁၀၀ မံးလံၣ်လံးထၢၣ်အဂီၢ်န့ၣ်လီၤ.</a:t>
            </a:r>
            <a:endParaRPr lang="my-MM" sz="1200" b="0" i="0" strike="sng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b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94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"တဘျီတခီၣ်" တၢ်အီၣ်တဖၣ်မ့ၢ်တၢ်အီၣ်မနုၤတဖၣ်လဲၣ်.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"တဘျီတခီၣ်"တၢ်အီၣ်တဖၣ်တဘၣ်ထွဲဒီးတၢ်အီၣ် အကရူၢ် 5 ခါန့ၣ်ဘၣ်.  တၢ်သ့ၣ်တဖၣ်အံၤတဘၣ်ဃးဒီးတၢ်အီၣ်အီတၢ်အလုၢ်အလၢ်လၢအပှဲၤတၢ်အိၣ်ဆူၣ်အိၣ်ချ့န့ၣ်ဘၣ်.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သ့ၣ်တဖၣ်အံၤအိၣ်ဒီးအသိအချါ,အံသၣ်ဆၢဒီးအံသၣ်အါအါဒီးတအိၣ်ဒီးတၢ်နီတမံၤလၢနနီၢ်ခိလိၣ်ဘၣ်အီၤန့ၣ်ဘၣ်.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ဖဲနမ့ၢ်အီၣ်၀ဲဒၣ်တၢ်အီၣ်သ့ၣ်တဖၣ်အံၤအါအါအခါ,နတယၢၢ်ကအါထီၣ်ဒီးမၤဆူးမၤဆါနၤသ့လီၤ.  အဃိအီၣ်တၢ်သ့ၣ်တဖၣ်အံၤထဲဒၣ်တဘျီတခီၣ်ဒီးအီၣ်အီၤစှၤကိာ်မ့တမ့ၢ်တဘၣ်အီၣ်အီၤတဂ့ၤ.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"တဘျီတခီၣ်" တၢ်အိၣ်အဒိတဖၣ်မ့ၢ်၀ဲ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-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ကိၣ်ဘံးစကံးလၢအဆၢ,ကိၣ် ခ့းတ်, တၢ်အီၣ်အ၀ံၣ်အဆၢဒီး ကိၣ်လၢတၢ်ဃိမံအီၤတဖၣ်န့ၣ်လီၤ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ice-cream,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သကၠါလိဒီး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chocolate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အၣ်လူဆဲးသိ,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crisps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ဒီးကိၣ်ဖိနီဖိလၢအသိအချါအါဒီး,မ့တမ့ၢ်အဟီလၢအပၣ်ဃုာ် ကိၣ်ဘံးစကံးလၢတမ့ၢ်အဆၢတဖၣ်န့ၣ်လီၤ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ကိၣ်လၢတၢ်ဃိမံအီၤတဖၣ်ဒီး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pies,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ဘၢၣ်ကၢၣ်တၢ်အီၣ်အချ့ဒီးတၢ်အီၣ်တၢ်အီလၢတၢ်ကၠီၣ်မံအီၤတဖၣ်န့ၣ်လီၤ.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တၢ်ဖံးတၢ်ညၣ်လၢတၢ်ဘှီအီၤထၢနုာ်လီၤအီၤဒီးပီးလီအါမံၤအါကလုာ်ဒီး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sausage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လၢအသိအါ,အံသၣ်အါ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တၢ်အီအထံအနိလၢအံသၣ်ဆၢဆါ,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cordials,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တၢ်လိာ်ခိၣ်လိာ်ကွဲဒီးဂံၢ်ဘါအဂီၢ်တၢ်အီဒီး သံး</a:t>
            </a:r>
            <a:endParaRPr lang="my-MM" sz="1200" strike="sng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တၢ်နုၢ်ထံလီၤသကၤလၢအဆၢ,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cream, butter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spreads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တဖၣ်န့ၣ်လီၤ. </a:t>
            </a:r>
            <a:endParaRPr lang="my-MM" sz="1200" b="0" i="0" strike="sng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4974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တၢ်အီၣ်တၢ်အီလၢအပှဲၤတၢ်အိၣ်ဆူၣ်အိၣ်ချ့န့ၣ်အိၣ်ဖျါလီၤဂာ်ဒီးတၢ်မနုၤလဲၣ်. 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တၢ်အီလၢအပှဲၤတၢ်အိၣ်ဆူၣ်အိၣ်ချ့န့ၣ်ပၣ်ဃုာ်တၢ်အီၣ်အကလုာ်ကလုာ်လၢအအိၣ်လၢတၢ်အီၣ်တၢ်အီအကရူၢ်၅ မံၤအကျါန့ၣ်လီၤ.  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လၢတၢ်အီၣ်တၢ်အီလၢအဆူၣ်အချ့တခါအဂီၢ်-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မၤပှဲၤလီၤနလီခီအံၤဒီးတၢ်ဒိးတၢ်လၣ်တဖၣ်ခွးတ၀ာ်တက့ၢ် 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ထၢနုာ်လီၤဖရိၣ်တံန်တနီၤလၢအမ့ၢ်တၢ်ဒ်သိးဒီးတၢ်ဖံးတၢ်ညၣ်,တၢ်အဒံၣ်တဖၣ်,ညၣ်,ထိၣ်ဖူမ့တမ့ၢ်ပထိးအချံတဖၣ်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ထၢနုာ်လီၤဘုအချံအသၣ်တနီၤလၢအမ့ၢ်တၢ်ဒ်သိးဒီးမ့ၤ, ခီနီဘိ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quinoa, pasta,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မ့တမ့ၢ်ပၣ်မီးတက့ၢ် 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အီၣ်ဘၣ်တၤသူတၤသၣ်မ့တမ့ၢ်တၢ်နုၢ်ထံအပီးအလီဒ်သိးဒီးကိၣ်ဖိနီဖိအသိးမ့တမ့ၢ်ဒ်တၢ်ဆၢအသိးတက့ၢ်.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my-MM" sz="1200" b="0" i="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indent="0" rtl="0">
              <a:lnSpc>
                <a:spcPct val="150000"/>
              </a:lnSpc>
              <a:buFont typeface="+mj-lt"/>
              <a:buNone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လၢတၢ်သူ၀ဲဒၣ် "တဘျီတခီၣ်"တၢ်အီၣ်လၢအမ့ၢ်တၢ်ဒ်သိးဒီး တၢ်ညၣ်အဘိမ့တမ့ၢ် အၣ်လူဆဲးသိလၢနတၢ်အီၣ်တၢ်အီအလီၢ် ဃုထၢတၢ်တမံၤလၢ တၢ်အီၣ်အကရူၢ် 5 ကရူၢ်အကျါလၢအမ့ၢ် ဒ်သိးဒီး ဆီညၣ်မ့တမ့ၢ်မ့ၤတက့ၢ်.  </a:t>
            </a:r>
          </a:p>
          <a:p>
            <a:pPr marL="0" indent="0" rtl="0">
              <a:lnSpc>
                <a:spcPct val="150000"/>
              </a:lnSpc>
              <a:buFont typeface="+mj-lt"/>
              <a:buNone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ပာ်လီၤတၢ်ဒိးတၢ်လၣ်မ့တမ့ၢ်တၢ်ဒိးတၢ်လၣ်ဃါဃုာ်ဒ်တၢ်အီၣ် လၢအပၣ်ဃုာ်ဖဲအီၣ်တၢ်အီၣ်ဒ်သိးဒီး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pasta, lasagna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မ့တမ့ၢ်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risotto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အခါတက့ၢ်.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ဟ့ၣ်တၢ်သိၣ်လိအဂီၢ်-တၢ်ဂီၤအံၤဒုးနဲၣ်၀ဲဒၣ်တၢ်အီၣ်လၢလီခီတဘ့ၣ်အပူၤကြၢးမ့ၢ်၀ဲဒၣ်လၢတၢ်အီၣ်အကရူၢ်တခါအကျါဖဲမ့ၢ်ထိၣ်သတြီၤဒီးအဂၤတခါအခါန့ၣ်လီၤ-တမ့ၢ်တၢ်အီၣ်အနီၢ်ဂံၢ်နီၢ်ဒွးလၢတၢ်ကဘၣ်အီၣ်အီၤဘၣ်န့ၣ်လီၤ. </a:t>
            </a: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168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မ့ၢ်ယကြၢးဖီ၀ဲဒၣ်ထူသနူတၢ်အီၣ်တၢ်အီတဖၣ်ဧါ.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ညီနုၢ်န့ၣ်ထူသနူတၢ်အီၣ်တၢ်အီတဖၣ်လၢအဘၣ်ထွဲဒီးနလုၢ်လၢ်န့ၣ်ပှဲၤတၢ်အိၣ်ဆူၣ်အိၣ်ချ့န့ၣ်လီၤ.  တၢ်အံၤဂ့ၤ၀ဲဒၣ်လၢတၢ်ကပာ်တၢ်အီၣ်တၢ်အီသ့ၣ်တဖၣ်အံၤဒ်တၢ်လၢနအီၣ်အီအီၤကိးနံၤဒဲးန့ၣ်လီၤ.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ထူသနူတၢ်အီၣ်တၢ်အီလၢတၢ်ဖီအီၣ်လၢဟံၣ်အဒိဒ်သိး ပဲကသူဒီးကသူအဂၤတဖၣ်န့ၣ်တၢ်မၤဘဲထီၣ်အရီၢ်ဒီးတၢ်နၢမူနၢဆှီတဖၣ်ဒီးမိာ်ဟဲပသၢတဖၣ်မ့ၢ်တၢ်ဃုထၢလၢအဂ့ၤဒိၣ်န့ၢ်တၢ်အီၣ်လၢတၢ်ဘှီကဲထီၣ်အီၤဒီးအိၣ်ဟဲ၀ဲဒၣ်လၢကျးတဖၣ်န့ၣ်လီၤ.  တၢ်အီၣ်တၢ်အီသ့ၣ်တဖၣ်အံၤညီနုၢ်အိၣ်ဒီးအံသၣ်ဆၢ,အံသၣ်ဒီးတၢ်အသိအချါတဖၣ်အါအါဂီၢ်ဂီၢ်န့ၣ်လီၤ.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my-MM" sz="120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my-MM" sz="120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6665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743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ဘၣ်မနုၤအဃိခဲလ်စံၣ်ယၢၣ်အကါဒိၣ်၀ဲဒၣ်လဲၣ်.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နလိၣ်ဘၣ်ခဲလ်စံၣ်ယၢၣ်လၢနတၢ်အိၣ်မူအပူၤလီၤ.  တၢ်အံၤအကါဒိၣ်နီၢ်မးလၢ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မဲဒီးဃံ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ညၣ်ထူၣ်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သးဖျၢၣ်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နၢၣ်အသနူလၢမိၢ်ပှၢ်ပူၤ အတၢ်အိၣ်ဆူၣ်အိၣ်ချ့အဂီၢ်လီၤ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ဖဲနမ့ၢ်တမၤန့ၢ်ခဲလ်စံၣ်ယၢၣ်အလၢအပှဲၤဘၣ်အခါ,နဃံတဖၣ်အကစၢ်လီၤ၀ဲဒၣ်န့ၣ်လီၤ. </a:t>
            </a:r>
            <a:endParaRPr lang="my-MM" sz="1200" b="0" i="0" strike="sng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7157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တၢ်အီၣ်လၢအအိၣ်ဒီးခဲလ်စံၣ်ယၢၣ်လၢအအါမ့ၢ်တၢ်အီၣ်မနုၤတဖၣ်လဲၣ်. </a:t>
            </a:r>
          </a:p>
          <a:p>
            <a:pPr marL="0" lvl="0" indent="0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ဂံၢ်ထံးလၢအဂ့ၤ၀ဲဒၣ်လၢခဲလ်စံၣ်ယၢၣ်အဂီၢ်မ့ၢ်၀ဲဒၣ် </a:t>
            </a:r>
            <a:r>
              <a:rPr lang="my-MM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နုၢ်ထံအပီးအလီတဖၣ်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လၢအဒိမ့ၢ်တၢ်ဒ်သိးဒီး တၢ်နုၢ်ထံ,တၢ်နုၢ်ထံဆံၣ်ဒီးခၠံးလၢအကိၤတဖၣ်န့ၣ်လီၤ.  </a:t>
            </a:r>
          </a:p>
          <a:p>
            <a:pPr marL="0" lvl="0" indent="0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တသီန့ၣ်နကလိၣ်ဘၣ်တၢ်နုၢ်ထံအပီးအလီ </a:t>
            </a:r>
            <a:r>
              <a:rPr lang="my-MM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၃ အီၣ်</a:t>
            </a:r>
            <a:r>
              <a:rPr lang="my-MM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မ့တမ့ၢ် </a:t>
            </a:r>
            <a:r>
              <a:rPr lang="my-MM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၄ အီၣ်</a:t>
            </a:r>
            <a:r>
              <a:rPr lang="my-MM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ဖဲနသးမ့ၢ်နံၣ်မ့ၢ်အိၣ်၀ဲဒၣ်လၢ ၅၀ ဆူအဖီခိၣ်န့ၣ်လီၤ.  </a:t>
            </a: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lv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ဂံၢ်ထံးအဂၤလၢတမ့ၢ်တၢ်နုၢ်ထံအပီးအလီလၢအအိၣ်ဒီးခဲလ်စံၣ်ယၢၣ်န့ၣ်ပၣ်ဃုာ်-</a:t>
            </a:r>
          </a:p>
          <a:p>
            <a:pPr marL="171450" lvl="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ထီနီာ်, ဟုသး 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almond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အနုၢ်ထံလၢတၢ်ထၢနုာ်လီၤဃာ်ခဲလ်စံၣ်ယၢၣ်န့ၣ်လီၤ </a:t>
            </a:r>
          </a:p>
          <a:p>
            <a:pPr marL="171450" lvl="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ထိၣ်ဖူဒီးထဲဖ့ၣ်</a:t>
            </a: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lvl="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ညၣ်လၢတၢ်အ့ၣ်အီၣ်အဃံန့ၢ်,အဒိဒ်သိး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salmon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အိၣ်ဒီးအဃံဒီး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sardines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လၢအအိၣ်လၢတၢ်ဒၢအပူၤ</a:t>
            </a:r>
          </a:p>
          <a:p>
            <a:pPr marL="171450" lvl="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တၤသူတၤသၣ်အချ့ဒီးတၢ်အချံအသၣ်,အဒိဒ်သိး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Brazil nuts, almonds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ဒီးနံၣ်သိဂံာ်ဘျဲး (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tahini)</a:t>
            </a:r>
            <a:endParaRPr lang="en-AU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lvl="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တၢ်ဒိးတၢ်လၣ်လၢအလၣ်လါလုးတဖၣ်ဒ်သိး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broccoli,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bok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choy, Chinese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တဘၣ်လၣ်ဒီး တမ့ၤလီဒိး </a:t>
            </a:r>
          </a:p>
          <a:p>
            <a:pPr marL="171450" lvl="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တၤသူတၤသၣ်အဃ့အဒိဒ်သိး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igs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, dates, prunes,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apricots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တဖၣ်န့ၣ်လီၤ</a:t>
            </a: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lvl="0"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န့ၢ်စ့ၢ်ကီးခဲလ်စံၣ်ယၢၣ်လၢကသံၣ်ဖျၢၣ်တဖၣ်အအိၣ်သ့စ့ၢ်ကီး,သနာ်က့အဂ့ၤကတၢၢ်န့ၣ်တၢ်မၤန့ၢ်အီၤလၢတၢ်အီၣ်တၢ်အီတဖၣ်အအိၣ်န့ၣ်လီၤ.  </a:t>
            </a:r>
            <a:endParaRPr lang="my-MM" sz="1200" b="0" i="0" strike="sng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lvl="0"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သံကွၢ်ဘၣ်နကသံၣ်သရၣ်ဖဲနမ့ၢ်ကလိၣ်အီ ခဲလ်စံၣ်ယၢၣ်ကသံၣ်ဖျၢၣ်ဧါန့ၣ်တက့ၢ်.  </a:t>
            </a: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720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ဘၣ်မနုၤအဃိဖိသၣ်တဖၣ်ဒီးသးစၢ်ဒိၣ်ထီၣ်သီတဖၣ်လိၣ်ဘၣ်ခဲလ်စံၣ်ယၢၣ်အါအါလဲၣ်.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ဖိသၣ်သးစၢ်တဖၣ်အဃံန့ၣ်ဒိၣ်ထီၣ်၀ဲဒၣ်ထီဘိလီၤ.  တၢ်အံၤအကါဒိၣ်နီၢ်မးလၢဖိသၣ်တဖၣ်မၤန့ၢ်ခဲလ်စံၣ်ယၢၣ်အလၢအပှဲၤကိးနံၤဒဲးလၢတၢ်ကသူၣ်ထီၣ်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အဃံဒီးအမဲလၢအကျၢၢ်န့ၣ်လီၤ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သးစၢ်ဖိတဖၣ်လိၣ်ဘၣ်ခဲလ်စံၣ်ယၢၣ်မ့ၢ်လၢအ၀ဲသ့ၣ်ဒိၣ်ထီၣ်အါမးဖဲအလိၣ်ဘိထီၣ်အခါန့ၣ်လီၤ.  </a:t>
            </a:r>
            <a:endParaRPr lang="my-MM" sz="1200" b="0" i="0" strike="sng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endParaRPr lang="my-MM" sz="1200" b="1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ဘၣ်တၢ်ဒီးနသရၣ်သရၣ်မုၣ်ကွၢ်ပှၤဆါမ့တမ့ၢ်ကသံၣ်သရၣ်ဘၣ်ဃးကိးနံၤဒဲးန့ၣ်မ့ၢ်နဖိကလိၣ်ဘၣ်ခဲလ်စံၣ်ယၢၣ်ထဲလဲၣ် တက့ၢ်. </a:t>
            </a:r>
            <a:endParaRPr lang="my-MM" sz="1200" b="1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101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ဘၣ်မနုၤပှၤပိာ်မုၣ်သးပှၢ်တဖၣ်လိၣ်ဘၣ်အါထီၣ်ခဲလ်စံၣ်ယၢၣ်လဲၣ်.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ဒ်ပှၤပိာ်မုၣ်တဖၣ်အသးပှၢ်ထီၣ်၀ဲအသိး,အဃံတဖၣ်စၢ်လီၤ၀ဲဒၣ်လီၤ.  ပိာ်မုၣ်သးပှၢ်တဖၣ်လိၣ်အီၣ်အါထီၣ်ခဲလ်စံၣ်ယၢၣ်လၢကပာ်အ၀ဲသ့ၣ်အဃံဒ်သိးကဆူၣ်အဂီၢ်လီၤ.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တၢ်အံၤလီၤဆီဒၣ်တၢ်အကါဒိၣ်၀ဲဖဲအ သွံၣ်ဘူးကကတၢၢ် ၅ နံၣ်တုၤ၁၀နံၣ်အဘၢၣ်စၢၤဖဲခဲလ်စံၣ်ယၢၣ်လီၤစှၤ၀ဲဒၣ်လၢအဃံအပူၤအခါန့ၣ်လီၤ</a:t>
            </a:r>
            <a:r>
              <a:rPr lang="en-US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.*</a:t>
            </a:r>
            <a:r>
              <a:rPr lang="my-MM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တၢ်အီၣ်အါထီၣ်ခဲလ်စံၣ်ယၢၣ်တပာ်ကတီၢ်တၢ်လီၤစှၤလၢဃံအခါမ့ၢ်တသ့ဘၣ်ဆၣ်,တၢ်အံၤမၤကဘှၢလီၤအီၤသ့န့ၣ်လီၤ. </a:t>
            </a:r>
          </a:p>
          <a:p>
            <a:pPr>
              <a:lnSpc>
                <a:spcPct val="150000"/>
              </a:lnSpc>
            </a:pPr>
            <a:endParaRPr lang="my-MM" sz="1200" b="0" i="0" kern="1200" baseline="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ပိာ်မုၣ်လၢအသးနံၣ်အိၣ် 50 ဆူအဖီခိၣ်တဖၣ်တသီန့ၣ်ကလိၣ်ဘၣ်ခဲလ်စံၣ်ယၢၣ်ဆံးအါလဲၣ်.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နမ့မ့ၢ်ပှၤလၢအသးနံၣ်အိၣ် ၅၀ ဆူအဖီခိၣ်န့ၣ်,နကလိၣ်၀ဲဒၣ် ခဲလ်စံၣ်ယၢၣ်တသီ 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၁၃၀၀ မဲၣ်ခရိၣ်ကြၣ်မ်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,အခီပညီန့ၣ်တၢ်နုၢ်ထံပီးလီတသီန့ၣ် 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၄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န့ၣ်လီၤ.  </a:t>
            </a:r>
          </a:p>
          <a:p>
            <a:pPr>
              <a:lnSpc>
                <a:spcPct val="150000"/>
              </a:lnSpc>
            </a:pP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</a:t>
            </a:r>
            <a:r>
              <a:rPr lang="en-US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r>
              <a:rPr lang="my-MM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သွံၣ်ကတၢၢ်မ့ၢ်လုၢ်လၢ်,သွံၣ်ထံဟဲတလါတဘျီလၢခံကတၢၢ်န့ၣ်လီၤ. နသ့ၣ်ညါ၀ဲဒၣ်နသွံၣ်ကတၢၢ်ထဲဒၣ်ဖဲနသွံၣ်တဟဲလၢၤအိၣ်လံ ၁၂လါန့ၣ်လီၤ.  </a:t>
            </a:r>
            <a:endParaRPr lang="en-US" sz="1200" b="0" i="0" u="none" strike="noStrike" kern="1200" baseline="0" dirty="0">
              <a:solidFill>
                <a:schemeClr val="tx1"/>
              </a:solidFill>
              <a:effectLst/>
              <a:highlight>
                <a:srgbClr val="FFFF00"/>
              </a:highlight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endParaRPr lang="my-MM" sz="1200" b="0" i="1" u="none" strike="noStrike" kern="1200" baseline="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587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မ့ၢ်တၢ်လၢအဂ့ၤတခါလၢတၢ်ကရဲၣ်ကျဲၤမၤ၀ဲဒၣ်တၢ်တဲသကိးအဖုၣ်တဖၣ်လၢအဘၣ်ဃးဒီးမုၢ်ဆါခီတၢ်အီၣ်လၢကၠိန့ၣ်လီၤ. </a:t>
            </a: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တၢ်သံကွၢ်လၢတၢ်ကဆိကမိၣ်ဃုာ်အီၤ*-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ဖဲနနီၢ်ဆံးအခါမုၢ်ဆါခီတၢ်အီၣ်လၢကၠိအဂီၢ်နလဲၤစိာ်တၢ်မနုၤ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နဖိအမုၢ်ဆါခီတၢ်အီၣ်ဒၢလၢအလဲၤစိာ်ဆူကၠိန့ၣ်အိၣ်ဒီးတၢ်အီၣ်မနုၤတဖၣ်လဲၣ်.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မ့ၢ်မတၤဃုထၢထၢနုာ်လီၤတၢ်အီၣ်လၢဖိသၣ်ကလဲၤစိာ်အီၤဆူကၠိအမုၢ်ဆါခီတၢ်အီၣ်အဂီၢ်လဲၣ်. 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မ့ၢ်နဖိတဖၣ်ဆၢတဲာ်၀ဲဒၣ်တၢ်လၢအကထၢနုာ်လီၤ၀ဲဒၣ်လၢအ၀ဲသ့ၣ်အမုၢ်ဆါခီတၢ်အီၣ်အဒၢပူၤန့ၣ်သ့ဧါ. 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မ့ၢ်နကတဲာ်ကတီၤန့ၢ်မုၢ်ဆါခီတၢ်အီၣ်လၢကလဲၤစိာ်ဆူကၠိဒီးနဖိ တပူၤဃီဧါ.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ကတိၤတၢ်ဒီးနဖိဘၣ်ဃးတၢ်အီၣ်တၢ်အီလၢအတဒ်သိးလိာ်အသးတဖၣ်ဒီးမ့ၢ်အပှဲၤတၢ်အိၣ်ဆူၣ်အိၣ်ချ့ဒ်လဲၣ်န့ၣ်ဧါ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</a:t>
            </a:r>
            <a:r>
              <a:rPr lang="en-US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တၢ်မၤနီၣ်လၢပှၤဟ့ၣ်တၢ်သိၣ်လိအဂီၢ်-ထဲဒၣ်ဃုထၢဘၣ်တၢ်သံကွၢ်စှၤကိာ်ဖျၢၣ်တက့ၢ်.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372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spcBef>
                <a:spcPts val="1000"/>
              </a:spcBef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စးထီၣ်တၢ်သိၣ်လိနဲၣ်ယုၤတခါအံၤဒီးကရူၢ်တၢ်တဲသကိး တခါလၢအမ့ၢ်တၢ်အီၣ်တၢ်အီအတၢ်အကါဒိၣ်လၢပတၢ်အိၣ်မူ အပူၤအဂ့ၢ်တက့ၢ်. </a:t>
            </a:r>
          </a:p>
          <a:p>
            <a:pPr algn="l">
              <a:lnSpc>
                <a:spcPct val="150000"/>
              </a:lnSpc>
              <a:spcBef>
                <a:spcPts val="1000"/>
              </a:spcBef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algn="l" rtl="0">
              <a:lnSpc>
                <a:spcPct val="150000"/>
              </a:lnSpc>
              <a:spcBef>
                <a:spcPts val="1000"/>
              </a:spcBef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တၢ်သံကွၢ်လၢတၢ်ကဆိကမိၣ်ဃုာ်အီၤ*-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လၢပတၢ်အိၣ်မူအပူၤတၢ်အီၣ်တၢ်အီတဖၣ်အမူအဒါမ့ၢ်တၢ်ၢ်မနုၤလဲၣ်. </a:t>
            </a:r>
          </a:p>
          <a:p>
            <a:pPr marL="171450" indent="-17145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လၢနဟံၣ်အပူၤမ့ၢ်မတၤဟံးန့ၢ်မူဒါလၢတၢ်အီၣ်တၢ်အီအဂီၢ်လဲၣ်. </a:t>
            </a:r>
          </a:p>
          <a:p>
            <a:pPr marL="171450" indent="-17145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မ့ၢ်မတၤဟံးန့ၢ်မူဒါလၢကဃုထၢတၢ်အီၣ်တၢ်အီလၢနအီၣ်န့ၣ်လဲၣ်.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1450" indent="-17145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"အီၣ်တၢ်အီတၢ်လၢအဂ့ၤ"စံးတၢ်န့ၣ်မ့ၢ်မနုၤလဲၣ်. </a:t>
            </a:r>
          </a:p>
          <a:p>
            <a:pPr marL="171450" indent="-17145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တၢ်အီၣ်တၢ်အီအကလုာ်လၢအဂ့ၤန့ၣ်မ့ၢ်တၢ်မနုၤလဲၣ်.  </a:t>
            </a:r>
          </a:p>
          <a:p>
            <a:pPr marL="171450" indent="-17145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ကိးနံၤဒဲးတၢ်အီၣ်တၢ်အီလၢနဖီအီၣ်တ့ၤအီၣ်အပူၤတၢ်အီၣ်လၢအပှဲၤတၢ်အိၣ်ဆူၣ်အိၣ်ချ့မ့ၢ်တၢ်အီၣ်မနုၤလဲၣ်. </a:t>
            </a:r>
            <a:r>
              <a:rPr lang="my-MM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</a:p>
          <a:p>
            <a:pPr marL="171450" indent="-17145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မ့ၢ်နဆိကမိၣ်လၢတၢ်လၢနအီၣ်အီၤန့ၣ်ဆီတလဲနတၢ်တူၢ်ဘၣ်ပလၢၢ်ဘၣ်န့ၣ်သ့ဧါ. </a:t>
            </a:r>
          </a:p>
          <a:p>
            <a:pPr marL="0" indent="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b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*တၢ်မၤနီၣ်လၢပှၤဟ့ၣ်တၢ်မၤလိအဂီၢ်-ဃုထၢတၢ်သံကွၢ်စှၤကိာ် ဖျၢၣ်,တၢ်သ့ၣ်တဖၣ်အံၤမ့ၢ်ဒၣ်အဒိတဖၣ်လၢတၢ်ကမၤစၢၤနၤလၢ နကတီခိၣ်ရိၣ်မဲတၢ်တဲသကိးလၢအဖုၣ်န့ၣ်လီၤ. </a:t>
            </a: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768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ဘၣ်မနုၤအဃိအကါဒိၣ်နီၢ်မးလၢဖိသၣ်တဖၣ်အီၣ်တၢ်အီၣ်လၢအဂ့ၤ၀ဲဒၣ်တဖၣ်လဲၣ်. </a:t>
            </a: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lvl="0"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တၢ်အီလၢအဆူၣ်အချ့တဖၣ်န့ၣ်အကါဒိၣ်၀ဲဒၣ်လၢဖိသၣ်တဖၣ်အဂီၢ်မ့ၢ်လၢအ၀ဲသ့ၣ်ဒိၣ်ထီၣ်ဒီးဂုၤထီၣ်ပသီထီၣ်ဒီးခိၣ်နူာ်ဒီးနီၢ်ခိလၢအဆူၣ်အချ့န့ၣ်လီၤ.  </a:t>
            </a:r>
          </a:p>
          <a:p>
            <a:pPr lvl="0"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ဖိတဖၣ်လိၣ်ဘၣ်တၢ်အီၣ်တၢ်အီလၢအဂ့ၤတဖၣ်အါအါကလဲာ်ဒ်သိးအကအိၣ်ဒီးတၢ်ဂံၢ်တၢ်ဘါဒီးမၤလိန့ၢ်တၢ်လၢကၠိကန့ၢ်ဂ့ၤဂ့ၤအဂီၢ်လီၤ.  </a:t>
            </a:r>
          </a:p>
          <a:p>
            <a:pPr lvl="0"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အိၣ်ဒီးမူဒါလၢတၢ်အီၣ်အကလုာ်တဖၣ်လၢနဟ့ၣ်ဒုးအီၣ်နဖိလီၤ,သနာ်က့နကဘၣ်ပျဲအ၀ဲသ့ၣ်လၢအကဃုထၢတၢ်လၢအအဲၣ်ဒိးအီၣ်၀ဲဒၣ်တဖၣ်န့ၣ်လီၤ.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ဖိတဖၣ်ကွၢ်နၤဒီးမၤလိန့ၢ်တၢ်လၢနအိၣ်လီၤ,အဃိအရ့ဒိၣ်၀ဲဒၣ်လၢတၢ်ကဒုးနဲၣ်အ၀ဲသ့ၣ်လၢနဃုထၢစ့ၢ်ကီးတၢ်အီၣ်လၢအပှဲၤတၢ်အိၣ်ဆူၣ်အိၣ်ချ့လၢတၢ်ကအီၣ်အီၤအဂီၢ်လီၤ. </a:t>
            </a: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167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မုၢ်ဆါခီတၢ်အီၣ်လၢတၢ်လဲၤစိာ်အီၤဆူကၠိမ့ၢ်ခွဲးယာ်အဂ့ၤကတၢၢ် တခါလၢတၢ်ကဟ့ၣ်နဖိတဖၣ်ဒီးတၢ်အီၣ်လၢအဒုးဒိၣ်ထီၣ်အ၀ဲသ့ၣ်ဒီးပှဲၤတၢ်ဂံၢ်တၢ်ဘါန့ၣ်လီၤ. </a:t>
            </a:r>
          </a:p>
          <a:p>
            <a:pPr>
              <a:lnSpc>
                <a:spcPct val="150000"/>
              </a:lnSpc>
            </a:pPr>
            <a:endParaRPr lang="my-MM" u="non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5435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မုၢ်ဆါခီတၢ်အီၣ်အဒၢအပူၤမ့ၢ်တၢ်ကထၢနုာ်လီၤတၢ်မနုၤလဲၣ်.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မုၢ်ဆါခီတၢ်အီၣ်အဒၢလၢအဆူၣ်အချ့တခါကြၢးပၣ်ဃုာ်-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တၤသူတၤသၣ်ဒီးတၢ်ဒိးတၢ်လၣ်အသံကစဲာ်တဖၣ်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တၢ်နုၢ်ထံ,တၢ်နုၢ်ထံဆံၣ်မ့တမ့ၢ်ခၠံး(မ့တမ့ၢ်တၢ်လၢအမၤပှဲၤတၢ်နုၢ်ထံအလီၢ်)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တၢ်ဖံးတၢ်ညၣ်မ့တမ့ၢ်ဖရိၣ်တံန်လၢအဂၤတဖၣ်,ဒ်သိးတၢ်ဒံၣ်အချီမ့တမ့ၢ်သဘ့ဟီၣ်လာ်အဘၢၣ်ထၢၣ်* </a:t>
            </a:r>
            <a:endParaRPr lang="my-MM" sz="1200" b="0" i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ဘုအချံအသၣ်ဒ်သိးဒီးပီၣ်မိး,ကိၣ်လၢတၢ်ဘိၣ်ဃုာ်အီၤဒီးတၢ်ဖံးတၢ်ညၣ်တၢ်ဒိးတၢ်လၣ်, ပီၣ်မိးကဘျၣ်,တၤသူတၤသၣ်ပီၣ်မိးမ့တမ့ၢ်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cracker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တဖၣ်န့ၣ်လီၤ.  သ့ၣ်နီၣ်ထီၣ်ဘၣ်တက့ၢ်,တၢ်ဃုထၢ၀ဲဒၣ် တၢ်အီၣ်လၢအပၣ်ဃုာ်ဘုချံဒီတဖျၢၣ်မ့တမ့ၢ်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wholemeal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တဖၣ်မ့ၢ်တၢ်အဂ့ၤကတၢၢ်လီၤ.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ထံလၢအအိၣ်လၢထံပီၤအလိၤတဖၣ်န့ၣ်လီၤ. </a:t>
            </a:r>
          </a:p>
          <a:p>
            <a:pPr>
              <a:lnSpc>
                <a:spcPct val="150000"/>
              </a:lnSpc>
            </a:pPr>
            <a:endParaRPr lang="my-MM" u="sng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လၢတၢ်ဖီအီၤလၢဟံၣ်,ထူသနူတၢ်အီၣ်တၢ်အီကဲတၢ်လၢအဂ့ၤဒိၣ်မးလၢတၢ်ကထၢနုာ်လီၤလၢမုၢ်ဆါခီတၢ်အီၣ်အဒၢပူၤလီၤ.  တၢ်အံၤဒုးနဲၣ်စ့ၢ်ကီးဖိသၣ်တဖၣ်လၢထူသနူတၢ်အီၣ်တၢ်အီတဖၣ်ညီနုၢ်န့ၣ်န့ၢ်ဂံၢ်န့ၢ်ဘါဒီးပှဲၤတၢ်အိၣ်ဆူၣ်အိၣ်ချ့န့ၣ်လီၤ. </a:t>
            </a:r>
          </a:p>
          <a:p>
            <a:pPr>
              <a:lnSpc>
                <a:spcPct val="150000"/>
              </a:lnSpc>
            </a:pPr>
            <a:endParaRPr lang="my-MM" u="non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တၢ်လၢတၢ်တကြၢးထၢနုာ်လီၤအီၤဆူမုၢ်ဆါခီတၢ်အီၣ်အဒၢလၢအပှဲၤဂံၢ်ပှဲၤဘါအပူၤမ့ၢ်မနုၤလဲၣ်. </a:t>
            </a: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တဘၣ်ထၢနုာ်လီၤတၢ်အီၣ်သ့ၣ်တဖၣ်အံၤ,မ့ၢ်လၢအအိၣ်ဒီးအံသၣ်ဆၢ,အံသၣ်မ့တမ့ၢ်တၢ်အသိအခါအါတလၢအခၢးအဃိလီၤ-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တၢ်အိလၢအဆၢခဲလၢာ်,အဒိဒ်သိး တၤသူတၤသၣ်အထံတဖၣ်,တၤသူတၤသၣ်အတၢ်အိတဖၣ်,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cordials,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ိာ်ခိၣ်လိာ်ကွဲအတၢ်အိတဖၣ်,ဂံၢ်ဘါအဂီၢ်တၢ်အိအထံတဖၣ်,ထံလၢတၢ်ထၢနုာ်လီၤဃာ်အရီၢ်,မ့နရၢၣ်အထံလၢတၢ်ထၢနုာ်လီၤဃာ်အရီၢ်,လၣ်ဖးထံအိၣ်ဒီးထံလီၤသကၤကိၢ်လိၣ်ဒီးတၢ်ဆၢထံတဖၣ်  </a:t>
            </a:r>
            <a:endParaRPr lang="my-MM" sz="1200" b="0" i="0" strike="sng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တၤသူတၤသၣ်အဃ့အဘိတဖၣ်မ့တမ့ၢ်"အပျံၤတဖၣ်"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"တၢ်နုၢ်ထံအပီးအလီအတၢ်ဆၢတဖၣ်",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chocolate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အဘိဒီး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muesli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အဘိတဖၣ်</a:t>
            </a:r>
            <a:endParaRPr lang="my-MM" sz="1200" b="0" i="0" strike="sng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ကိၣ်ပီၣ်မိးလၢတၢ်ဒွံးဒွါထၢနုာ်လီၤ,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jams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ဒီးကနဲစီ </a:t>
            </a:r>
            <a:endParaRPr lang="my-MM" sz="1200" b="0" i="0" strike="sng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တၢ်ဖံးတၢ်ညၣ်လၢအသိအါ,အံသၣ်အါလၢတၢ်ဘှီထုးထီၣ်အီၤလၢစဲးလၢအဒိမ့ၢ်တၢ်ဒ်သိး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salami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ဒီးတၢ်ညၣ်အဘိတဖၣ်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အၣ်လူဆဲးသိမ့တမ့ၢ်ကိၣ်ဘံၣ်စကံးလၢအတမ့ၢ်အဆၢတဖၣ်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y-MM" sz="1200" b="0" i="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my-MM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</a:t>
            </a:r>
            <a:r>
              <a:rPr lang="en-US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r>
              <a:rPr lang="my-MM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ကၠိန့ၣ်မ့ၢ်ပာ်လီၤဃာ်ဖီလစံၣ်လၢတၤသၣ်အချ့တဘၣ်ဟဲစိာ်ဘၣ်န့ၣ်,တဘၣ်ထၢနုာ်လီၤသဘ့ဟီၣ်လာ်အဘၢၣ်ထၢၣ်မ့တမ့ၢ် တၤသၣ်အချ့နီတမံၤလၢဖိသၣ်အမုၢ်ဆါခီတၢ်အီအဒၢပူၤတဂ့ၤ.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351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ဘၣ်မနုၤအဃိဂ့ၤ၀ဲဒၣ်လၢနဂီၢ်လၢနကကတဲာ်ကတီၤမုၢ်ဆါခီတၢ်အီၣ်ဒီးနဖိန့ၣ်လဲၣ်.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ကၠိမ့ၢ်တၢ်ဆၢကတီၢ်တခါဖဲနဖိစးထီၣ်မၤ၀ဲဒၣ်အ၀ဲသ့ၣ်အနီၢ်ကစၢ်တၢ်ဃုထၢလၢအဘၣ်ဃးဒီးတၢ်လၢအကါဒိၣ်န့ၣ်လီၤ.  အ၀ဲသ့ၣ်မၤလိန့ၢ်တၢ်ချ့ချ့ဒီးနၤ,အတံၤသကိးတဖၣ်ဒီးတၢ်လၢအမံၤဟူသူဖျါလၢအ၀ဲသ့ၣ်ထံၣ်၀ဲတဖၣ်လုၢ်ဘၢအသးန့ၢ်၀ဲဒၣ်လီၤ.  တၢ်ကတဲာ်ကတီၤမုၢ်ဆါခီတၢ်အီၣ်လၢတၢ်ကလဲၤစိာ်ဆူကၠိမ့ၢ် တၢ်ဆၢကတီၢ်အကြၢးကတၢၢ်တခါလၢတၢ်ကတဲသကိးတၢ် ဒီးအ၀ဲသ့ၣ်ဘၣ်ဃးတၢ်အီၣ်တၢ်အီလၢအပှဲၤတၢ်အိၣ်ဆူၣ်အိၣ်ချ့ဒီးလၢတၢ်ကဒုးနဲၣ်အ၀ဲသ့ၣ်ဒီးတၢ်အီၣ်တၢ်အီအတၢ်ဃုထၢလၢ အဂ့ၤတဖၣ်မ့ၢ်မနုၤလဲၣ်န့ၣ်လီၤ.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my-MM" sz="1200" b="0" i="0" u="sng" strike="no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indent="0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ဖဲကတဲာ်ကတီၤမုၢ်ဆါခီတၢ်အီၣ်လၢတၢ်ကလဲၤစိာ်ဆူကၠိတပူၤဃီအခါတၢ်လၢနမၤအီၤသ့-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ဒုးနဲၣ်နဖိဒီးတၢ်အီၣ်တၢ်အီလၢအလီၤဆီလိာ်အသးလၢအပှဲၤတၢ်အိၣ်ဆူၣ်အိၣ်ချ့တဖၣ်ဒီးပျဲအ၀ဲသ့ၣ်ဃု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ထၢတၢ်အီၣ်လၢအကအီၣ်၀ဲဒၣ်လၢကၠိန့ၣ်တက့ၢ်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ပျဲဖိသၣ်လၢအဒိၣ်တဖၣ်ကတဲာ်ကတီၤအမုၢ်ဆါခီတၢ်အီၣ်လၢအကစၢ်တက့ၢ် 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ပျဲနဖိသးစၢ်တဖၣ်မၤစၢၤတ့ကဲထီၣ်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sandwiches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မ့တမ့ၢ် ကူးလီၤတၤသူတၤသၣ်လၢအကပုာ်တက့ၢ်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ဃုာ်ဒီးနဖိကတဲာ်ကတီၤပာ်မုၢ်ဆါခီတၢ်အီၣ်လၢအကလဲၤဆူကၠိဖဲမုၢ်နၤခီအခါန့ၣ်တက့ၢ်.  လၢကျဲဒ်အံၤနတၢ်ဆၢကတီၢ်ကအိၣ်အါထီၣ်,မ့ၢ်လၢဂီၤခီန့ၣ်တၢ်မၤအါ၀ဲဒၣ်သ့လီၤ. </a:t>
            </a: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276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တၢ်အီၣ်လၢနအီၣ်အီၤကိးနံၤဒဲးန့ၣ်ဒိဘၣ်မၤဟူးနတၢ်အိၣ်ဆူၣ်အိၣ်ချ့န့ၣ်လီၤ.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အီၣ်၀ဲဒၣ်တၢ်အီၣ်တၢ်အီလၢအဂ့ၤတဖၣ်အခါ,နကတူၢ်ဘၣ်ဂမုာ်ဒိၣ်ထီၣ်ဒီးအိၣ်ဒီးတၢ်အိၣ်မူလၢအဂ့ၤဒိၣ်ထီၣ်န့ၣ်လီၤ.  တၢ်အံၤမၤစၢၤနၤလၢနကအိၣ်ဆူၣ်အိၣ်ချ့ဒီးဒီသဒၢနၤလၢတၢ်ဆူးတၢ်ဆါအဂီၢ်လီၤ.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အီတၢ်လၢအပှဲၤတၢ်အိၣ်ဆူၣ်အိၣ်ချ့န့ၣ်အကါဒိၣ်မးလၢဖိဆံးတဖၣ်ဒီးဖိသၣ်တဖၣ်ကဒိၣ်ထီၣ်ဒီးထီၣ်ပသီထီၣ်ဂ့ၤဂ့ၤ န့ၣ်လီၤ.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အီၣ်ဘၣ်တၢ်အီၣ်တၢ်အီလၢအဂ့ၤလၢနဂီၢ်ဒီးမၤစၢၤနၤဒီးနဟံၣ်ဖိဃီဖိလၢကအိၣ်ဆူၣ်ဆူၣ်ချ့ချ့အဂ့ၢ်တက့ၢ်.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812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တၢ်မၤနီၣ်လၢပှၤဟ့ၣ်တၢ်သိၣ်လိအဂီၢ်-</a:t>
            </a: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ဟ့ၣ်ဘၣ်လီၢ်က၀ီၤတၢ်ဃုထၢတဖၣ်,တၢ်ရဲၣ်တၢ်ကျဲၤတဖၣ်,တၢ်မၤစၢၤအလီၢ်အကျဲတဖၣ် အဂၤဆူညါ</a:t>
            </a: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76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မ့ၢ်တၢ်အီၣ်မၤဘၣ်ဒိနတၢ်အိၣ်ဆူၣ်အိၣ်ချ့လၢကျဲဒ်လဲၣ်.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တၢ်လၢနအီၣ်အီၤမၤဘၣ်ဒိ-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နနီၢ်ခိတၢ်အိၣ်ဆူၣ်အိၣ်ချ့-နနီၢ်ခိအံၤအိၣ်ဆူၣ်အိၣ်ချ့ထဲလဲၣ်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မ့ၢ်နအိၣ်ဒီးဂံၢ်ဘါထဲလဲၣ်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နသးတၢ်တူၢ်ဘၣ်ပလၢၢ်ဘၣ်-မ့ၢ်နတူၢ်ဘၣ်တၢ်သူၣ်ခုသးခုထဲလဲၣ်</a:t>
            </a: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တၢ်အီၣ်အီတၢ်အီၣ်တၢ်အီလၢအပှဲၤတၢ်အိၣ်ဆူၣ်အိၣ်ချ့တဖၣ် မၤသူၣ်ခုသးခုနၤဒီးနဟံၣ်ဖိဃီဖိအသူၣ်အသးသ့ဂ့ၤထီၣ်,ဒီးတၢ်အံၤမၤစၢၤနၤလၢနကသူၣ်မုာ်သးခုဒီးနတၢ်အိၣ်မူအါထီၣ်န့ၣ်လီၤ. 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03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တၢ်အီၣ်အီအလုၢ်အလၢ်လၢအဂ့ၤစံးတၢ်န့ၣ်မ့ၢ်မနုၤလဲၣ်.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တၢ်အီၣ်အီအလုၢ်အလၢ်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မ့ၢ်တၢ်အီၣ်တၢ်အီလၢနအီၣ်အီၤကိးနံၤဒဲးန့ၣ်လီၤ.  </a:t>
            </a:r>
            <a:endParaRPr lang="my-MM" sz="1200" u="none" strike="sng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b="0" i="0" strike="sng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တၢ်အီၣ်အီတၢ်လၢအပှဲၤတၢ်အိၣ်ဆူၣ်အိၣ်ချ့တခါစံးတၢ်န့ၣ်မ့ၢ်မနုၤလဲၣ်.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တၢ်အီၣ်အီအလုၢ်အလၢ်လၢအပှဲၤတၢ်အိၣ်ဆူၣ်အိၣ်ချ့အခီပညီမ့ၢ်တၢ်အီၣ်အီတၢ်အီၣ်တၢ်အီ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အကလုာ်လၢအဘၣ်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အနီၣ်ဂံၢ်နီၣ်ဒွးလၢအဘၣ်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န့ၣ်လီၤ.  တၢ်အီၣ်အီအလုၢ်အလၢ်လၢအပှဲၤဂံၢ်ပှဲၤဘါန့ၣ်ဂ့ၤ၀ဲဒၣ်လၢနနီၢ်ခိ,နတၢ်အိၣ်ဆူၣ်အိၣ်ချ့ဒီးနတၢ်အိၣ်မူအဂီၢ်လီၤ.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ကိးနံၤဒဲး-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အီၣ်ဘၣ်တၢ်အီၣ်တၢ်အီလၢတဒ်သိးလိာ်အသး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အတၢ်ပာ်ဖှိၣ်သး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အါမံၤ-တၢ်အံၤအကါဒိၣ်၀ဲဒၣ်လၢခိၣ်နူာ်,သးဖျၢၣ်ဒီးဟၢဖၢအတၢ် အိၣ်ဆူၣ်အိၣ်ချ့အဂီၢ်လီၤ </a:t>
            </a: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အီၣ်တၢ်အီၣ်တၢ်အီတဖၣ်ဘၣ်ဆၢဘၣ်ကတီၢ်တက့ၢ်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ဘၣ်တၤသူတၤသၣ်,တၢ်ဒိးတၢ်လၣ်တဖၣ်ဒီးတၢ်အချံအသၣ်နီၢ်နီၢ်တဖၣ်လၢအဒိဒ်သိးဒီးကိၣ်ပီၣ်မိးလၢအပၣ်ဃုာ်တၢ်ချံအါကလုာ်ဒီးဟုသးအဘီဃးတဖၣ်တက့ၢ်</a:t>
            </a:r>
            <a:endParaRPr lang="my-MM" sz="1200" b="0" i="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တဘၣ်အီၣ်အံသၣ်ဆၢ,အံသၣ်ဒီးတၢ်အသိအခါလၢအတဂ့ၤတဖၣ်အါအါတဂ့ၤ*</a:t>
            </a:r>
            <a:endParaRPr lang="my-MM" sz="1200" b="0" i="0" strike="no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အီတၢ်အထံအနိတဖၣ်အါအါ-ပညိၣ်လီၤတသီန့ၣ်အိထံ ၂ လံးထၢၣ်မ့တမ့ၢ်ထံဃိးခွး,အါဒၣ်တၢ်တက့ၢ်န့ၣ်ကဘၣ်မ့ၢ်ထံန့ၣ် </a:t>
            </a:r>
            <a:endParaRPr lang="my-MM" sz="1200" b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lvl="0"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</a:t>
            </a:r>
            <a:r>
              <a:rPr lang="en-US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တၢ်မၤနီၣ်လၢပှၤဟ့ၣ်တၢ်သိၣ်လိအဂီၢ်-တၢ်လၢတၢ်အသိန့ၣ် အိၣ်ဒီးတၢ်အသိလၢအဂ့ၤဒီးတၢ်အသိလၢအတဂ့ၤတဖၣ်အဃိ,ကျဲးစၢးပာ်ပနီၣ်တၢ်အီၣ်၀ဲဒၣ်တၢ်အသိအချါလၢအတဂ့ၤတဖၣ်တက့ၢ်.  </a:t>
            </a:r>
          </a:p>
          <a:p>
            <a:pPr rtl="0">
              <a:lnSpc>
                <a:spcPct val="150000"/>
              </a:lnSpc>
            </a:pPr>
            <a:r>
              <a:rPr lang="my-MM" sz="1200" b="0" i="1" u="sng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တၢ်အသိအချါလၢအတဂ့ၤတဖၣ်အဒိမ့ၢ်၀ဲ</a:t>
            </a: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-တၢ်အီၣ်တၢ်အီလၢတၢ်ဖီမံၤအီၤ၀ံၤချ့ချ့တဖၣ်ဒီးတၢ်အီၣ်တၢ်အီလၢတၢ်ဘှီထုးထီၣ်အီၤလၢစဲးတဖၣ်-ခၠံးဖ်,ကိးကံၣ်,က့းတ်,သကၠါလိ,တၢ်အီၣ်တၢ်အီလၢတၢ်ကၠီၣ်အီၤ,တၢ်အီၣ်တၢ်အီလၢတၢ်ဖီမံအီၤသ့ချ့ချ့,တၢ်ဒိးတၢ်လၣ်အသိ,ညီနုၢ်မ့ၢ်ဃီၤသိ(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palm oil)</a:t>
            </a: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ဒီးဆၣ်ဖိကီၢ်ဖိအသိအပီးအလီဒ်သိးဒီး ဘၢၣ်ထၢၣ်,ခရ့မ်,ကံ,တၢ်ဖံးတၢ်ညၣ်လၢအသိအါဒီးခၠံးတဖၣ်န့ၣ်လီၤ.  သနာ်က့,တၢ်လၢခၠံးန့ၣ်ကဲတၢ်လၢအပၣ်ဃုာ်လၢတၢ်အီၣ်တၢ်အီအလုၢ်အလၢ်လၢအပှဲၤတၢ်အိၣ်ဆူၣ်အိၣ်ချ့အကျါဖဲတၢ်မ့ၢ်အီၣ်အီၤဖဲအဘၣ်ဒး,</a:t>
            </a:r>
            <a:r>
              <a:rPr lang="my-MM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အဒိန့ၣ်တသီန့ၣ်တၢ်အီၣ်၀ဲဒၣ်ခၠံးလၢအကိၤလၢအထဲသိးဒီးမ့ၣ်ဒွံးအဒၢဖိတဒၢန့ၣ်လီၤ. </a:t>
            </a:r>
            <a:endParaRPr lang="my-MM" i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1" u="sng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တၢ်အသိအချါလၢအဂ့ၤတဖၣ်အဒိမ့ၢ်၀ဲ</a:t>
            </a: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- 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olive </a:t>
            </a: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အသိ, ထီဘးသၣ်အသိ, တၢ်အချံအသၣ်၀ံၣ်သိတဖၣ်အသိ, သဘၣ် (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canola)</a:t>
            </a: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အသိ,သဘ့ဟီၣ်လာ်အသိ 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peanut oil, macadamia </a:t>
            </a: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အချံအသိး 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oil, </a:t>
            </a: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ဒီးမါကၠၢရံန်လၢအပၣ်ဃုာ်ဒီးတၢ်အသိတဖၣ်အံၤန့ၣ်လီၤ.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98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တၢ်အီၣ်တၢ်အီ 5 ကရူၢ်မ့ၢ်မနုၤတဖၣ်လဲၣ်.</a:t>
            </a:r>
            <a:r>
              <a:rPr lang="en-US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တၢ်အီၣ်တၢ်အီ 5 ကရူၢ်န့ၣ်မ့ၢ်၀ဲ-</a:t>
            </a:r>
          </a:p>
          <a:p>
            <a:pPr marL="228600" lvl="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တၢ်အချံအသၣ်အဒိဒ်သိးဘုကၠူၣ်,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oats,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ဟုသး,ဘုခ့,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quinoa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rye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တဖၣ်န့ၣ်လီၤ. </a:t>
            </a:r>
          </a:p>
          <a:p>
            <a:pPr marL="228600" lvl="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တၢ်ဒိးတၢ်လၣ်</a:t>
            </a:r>
            <a:endParaRPr lang="my-MM" sz="120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228600" lvl="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တၤသူတၤသၣ်</a:t>
            </a:r>
          </a:p>
          <a:p>
            <a:pPr marL="228600" lvl="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ဖံးတၢ်ညၣ်ဒီးပရိၣ်တံန်,အဒိဒ်သိးတၢ်ဒံၣ်တဖၣ်,ထိၣ်ဖူ,တၤသၣ်၀ံၣ်သိအချံတဖၣ်,တၢ်အချံတဖၣ်ဒီးပထိးလါအချံ,ပထိးဘီအချံ,ဘီဘၣ်အချံတဖၣ်</a:t>
            </a:r>
          </a:p>
          <a:p>
            <a:pPr marL="228600" lvl="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ပီးလီ,အဒိဒ်သိးတၢ်နုၢ်ထံ,တၢ်နုၢ်ထံလီၤသကၤ,ခၠံးဒီးတၢ်နုၢ်ထံပီးလီလၢတၢ်မၤပှဲၤအလီၢ်တဖၣ်န့ၣ်လီၤ. </a:t>
            </a:r>
          </a:p>
          <a:p>
            <a:pPr marL="0" lvl="0" indent="0">
              <a:lnSpc>
                <a:spcPct val="150000"/>
              </a:lnSpc>
              <a:buFont typeface="+mj-lt"/>
              <a:buNone/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ကိးနံၤဒဲးန့ၣ်မ့ၢ်ယလိၣ်အီၣ်တၢ်မနုၤလဲၣ်.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ကိးနံၤဒဲးန့ၣ်နကလိၣ်အီၣ်တၢ်အီၣ်တၢ်အီလၢတၢ်အီၣ် 5 ကရူၢ်အံၤအကျါတခါစုာ်စုာ်န့ၣ်လီၤ.  တၢ်အံၤကမၤစၢၤနၤလၢနကအိၣ်ဆူၣ်ဆူၣ်ချ့ချ့န့ၣ်လီၤ.  </a:t>
            </a:r>
            <a:endParaRPr lang="my-MM" sz="1200" u="none" strike="noStrike" kern="1200" baseline="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့ၤ၀ဲဒၣ်လၢတၢ်ပာ်ဖှိၣ်အီၣ်ဃုာ်တၢ်အီၣ်တၢ်အီတဖၣ်လၢကရူၢ်တခါစုာ်စုာ်အပူၤဒီးကျဲးစၢးသူတၢ်အသိအချါလၢအဂ့ၤ၀ဲဒၣ်ဒ်သိး 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olive </a:t>
            </a:r>
            <a:r>
              <a:rPr lang="my-MM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အသိ, သဘၣ် (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canola) </a:t>
            </a:r>
            <a:r>
              <a:rPr lang="my-MM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အသိ, သဘ့ဟီၣ်လာ်အသိန့ၣ်လီၤ.  </a:t>
            </a:r>
            <a:endParaRPr lang="my-MM" sz="1200" u="none" strike="sngStrike" kern="1200" baseline="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lvl="0" indent="0">
              <a:lnSpc>
                <a:spcPct val="150000"/>
              </a:lnSpc>
              <a:buFont typeface="+mj-lt"/>
              <a:buNone/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buFont typeface="+mj-lt"/>
              <a:buNone/>
            </a:pPr>
            <a:r>
              <a:rPr lang="en-US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 </a:t>
            </a:r>
            <a:r>
              <a:rPr lang="my-MM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တၢ်မၤနီၣ်လၢပှၤဟ့ၣ်တၢ်သိၣ်လိအဂီၢ်-အီးစတြ့လယါအတၢ်နဲၣ်ကျဲလၢတၢ်အီၣ်တၢ်အီၣ်လၢအဆူၣ်အချ့(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Australian Guide to Healthy Eating)</a:t>
            </a:r>
            <a:r>
              <a:rPr lang="my-MM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ဟ့ၣ်၀ဲဒၣ်တၢ်နဲၣ်ကျဲတခါလၢတၢ်အီၣ် 5 ကရူၢ်အဂီၢ်လီၤ.  </a:t>
            </a:r>
          </a:p>
          <a:p>
            <a:pPr marL="0" lvl="0" indent="0" rtl="0">
              <a:lnSpc>
                <a:spcPct val="150000"/>
              </a:lnSpc>
              <a:buFont typeface="+mj-lt"/>
              <a:buNone/>
            </a:pPr>
            <a:r>
              <a:rPr lang="my-MM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တၢ်ဂီၤအံၤဒုးနဲၣ်၀ဲဒၣ်တၢ်အီၣ်အကရူၢ်</a:t>
            </a:r>
            <a:r>
              <a:rPr lang="my-MM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အတၢ်ကၢကီၣ်လၢတၢ်ကြၢးအီၣ်အီၤကိးနံၤဒဲးဒီးတမ့ၢ်တၢ်အနီၣ်ဂံၢ်ဘၣ်န့ၣ်လီၤ.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751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တၢ်မဲတၢ်မါအချံအသၣ်တဖၣ်မ့ၢ်တၢ်မနုၤလဲၣ်.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တၢ်အီၤလၢကရူၢ်တခါအံၤဟဲ၀ဲဒၣ်လၢတၢ်အချံအသၣ်လၢအမ့ၢ် တၢ်ဒ်သိး ဟုသး,ဘုခ့,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quinoa, semolina, buckwheat, rye, oats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sorghum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တဖၣ်န့ၣ်လီၤ.  တၢ်သ့ၣ်တဖၣ်အံၤတၢ်ညီနုၢ်ဂံာ်ဘျဲးကမူၣ်လီၤအီၤလၢတၢ်ကမၤကဲထီၣ်ကိၣ်ပီၣ်မိး,ခီၣ်ဆွဲဒီးဖးစတၣ်တဖၣ်န့ၣ်လီၤ.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တၢ်အချံအသၣ်ဒီဖျၢၣ်ဒ်သိးကိၣ်ပီၣ်မိးလၢအပၣ်ဃုာ်တၢ်အချံအါကလုာ်,ဟုသးအဃး,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oats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လၢတၢ်ကျံၤဒုးကဲထီၣ်အကဘျၣ်ဖိန့ၣ်မ့ၢ်တၢ်ဃုထၢအဂ့ၤကတၢၢ်လီၤ.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my-MM" sz="1200" b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ကိးနံၤဒဲးမ့ၢ်ယလိၣ်အီၤတၢ်မဲတၢ်မါအချံအသၣ်တဖၣ်ဆံးအါလဲၣ်</a:t>
            </a: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ကိးနံၤဒဲးနကလိၣ်အီၣ်တၢ်မဲတၢ်မါအချံအသၣ်အတၢ်အီၣ် 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၆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အီၣ်အဂီၢ်, ဘၣ်ဆၣ်ထဲဒၣ် 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၄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အီၣ်ဖဲနသးမ့ၢ်အိၣ်၀ဲဒၣ်၅၀ဆူအဖီခိၣ်န့ၣ်လီၤ.  </a:t>
            </a:r>
          </a:p>
          <a:p>
            <a:pPr>
              <a:lnSpc>
                <a:spcPct val="150000"/>
              </a:lnSpc>
            </a:pPr>
            <a:endParaRPr lang="my-MM" sz="1200" b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တၢ်မဲတၢ်မါအချံအသၣ် 1 အီၣ်အဂီၢ်န့ၣ်အိၣ်၀ဲဒၣ်ထဲလဲၣ်.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တၢ်အ၀ဲအံၤမ့ၢ်တၢ်အဒိ ၅ ခါလၢတၢ်မဲတၢ်မါအချံအသၣ် ၁ အီၣ်အဂီၢ်လီၤ-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ကိၣ်ပီၣ်မိး 1 ဘ့ၣ်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ကိၣ်ဘံၣ်စကံးအဃ့လၢတၢ်ဘှီအီၤဒီးဘုအချံအသၣ်ဒီဖျၢၣ် 3 ခါ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မ့ၤ,ဖးစတၣ်,ခီၣ်ဆွဲ,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barley, buckwheat,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ဘုခ့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semolina, polenta, bulgur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quinoa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ခွးဖိတ၀ာ်</a:t>
            </a:r>
            <a: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</a:t>
            </a: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မ့ၤချီလၢတၢ်ဖီမံဃာ်အီၤခွးဖိတ၀ာ်  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Muesli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ခွးဖိ လွံၢ်ပူတပူန့ၣ်လီၤ.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my-MM" sz="1200" b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indent="0" rtl="0">
              <a:lnSpc>
                <a:spcPct val="150000"/>
              </a:lnSpc>
              <a:buFontTx/>
              <a:buNone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</a:t>
            </a:r>
            <a:r>
              <a:rPr lang="my-MM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တၢ်မၤနီၣ်လၢပှၤဆှၢတၢ်သိၣ်လိအဂီၢ်-ဒုးနဲၣ်ပှၤပာ်ဃုာ်ပာ်ဂီၢ်တဖၣ်ဒီးတၢ်ထိၣ်တၢ်အခွးန့ၣ်အလီၤဂာ်ဒီးတၢ်မနုၤလဲၣ်တက့ၢ်-တၢ်အံၤဘၣ်တဘၣ်ခွးအံၤကဆံးဒိၣ်န့ၢ်ခွးလၢအ၀ဲသ့ၣ်ညီနုၢ်အီ၀ဲဒၣ်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932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ဘၣ်မနုၤအဃိတၢ်ဒိးတၢ်လၣ်တဖၣ်အကါဒိၣ်လဲၣ်. </a:t>
            </a: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တၢ်ဒိးတၢ်လၣ်တဖၣ်ဟ့ၣ်နနီၢ်ခိဒီးဘံၣ်တၣ်မ့ၣ်တဖၣ်ဒီးမ့နရၢၣ်တဖၣ်လီၤ.  အ၀ဲသ့ၣ်မၤစၢၤနမိၢ်ပှၢ်ဒ်သိးအကမၤတၢ်ဂ့ၤဂ့ၤန့ၣ်လီၤ.  ဖဲနမ့ၢ်တအီၣ်တၢ်ဒိးတၢ်လၣ်တဖၣ်အခါ,နနီၢ်ခိမၤတၢ်ဂ့ၤဂ့ၤတသ့ဘၣ်. </a:t>
            </a:r>
            <a:r>
              <a:rPr lang="my-MM" sz="1200" b="0" i="0" u="none" strike="sng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ဘၣ်တၢ်ဒိးတၢ်လၣ်အလွဲၢ်အါကလုာ်လၢအမ့ၢ်ဒ်သိးတၢၢ်ကွဲၤအသိးမ့ၢ်လၢအအိၣ်ဒီးဘံၣ်တၣ်မ့ၣ်ဒီးမ့နရၢၣ်လၢအတဒ်သိးလိာ်အသးတဖၣ်လၢနမိၢ်ပှၢ်အဂီၢ်န့ၣ်လီၤ.  </a:t>
            </a: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ကိးနံၤဒဲးမ့ၢ်နကလိၣ်အီၣ်တၢ်ဒိးတၢ်လၣ်ဆံးအါလဲၣ်.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ကိးနံၤဒဲးနလိၣ်အီၣ်တၢ်ဒိးတၢ်လၣ် 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၅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အီၣ်အဂီၢ်လီၤ. </a:t>
            </a:r>
          </a:p>
          <a:p>
            <a:pPr>
              <a:lnSpc>
                <a:spcPct val="150000"/>
              </a:lnSpc>
            </a:pPr>
            <a:endParaRPr lang="my-MM" sz="1200" b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တၢ်ဒိးတၢ်လၣ် 1 အီၣ်အဂီၢ်အိၣ်၀ဲဒၣ်ထဲလဲၣ်.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တၢ်အ၀ဲအံၤမ့ၢ်တၢ်ဒိးတၢ်လၣ် ၁ အီၣ်အဂီၢ်အဒိ ၆ ခါန့ၣ်လီၤ-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တၢ်ဒိးတၢ်လၣ်လၢတၢ်ဖီမံအီၤခွးတ၀ာ်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ပထိးသၣ်လၢတၢ်ဃိမံအီၤခွးတ၀ာ်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ဘုခ့သၣ်ခွးတ၀ာ်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တၢ်ဒိးတၢ်လၣ်ဃါဃုာ် 1 ခွး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နွဲၣ်သီဖီတံၢ်လၢအဘၣ်ဒးဖိတဖျၢၣ် တ၀ာ်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တကီၤဆံၣ်သၣ်လၢအဘၣ်ဒးဖိတဖျၢၣ် </a:t>
            </a:r>
          </a:p>
          <a:p>
            <a:pPr>
              <a:lnSpc>
                <a:spcPct val="150000"/>
              </a:lnSpc>
            </a:pPr>
            <a:endParaRPr lang="my-MM" sz="1200" b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85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ဘၣ်မနုၤအဃိတၤသူတၤသၣ်အကါဒိၣ်လဲၣ်. </a:t>
            </a: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ၤသူတၤသၣ်န့ၣ်ဒ်သိးဒၣ်ဒီးတၢ်ဒိးတၢ်လၣ်တဖၣ်အသိးဟ့ၣ်နၤဒီးနီၢ်ခိအဘံၣ်တၣ်မ့ၣ်,မ့နရၢၣ်ဒီးတၢ်အယဲၤလၢအမၤကဲထီၣ် နနီၢ်ခိဒ်သိးအကမၤတၢ်ဂ့ၤဂ့ၤအဂီၢ်လီၤ.  တၤသူတၤသၣ်တဖၣ်အိၣ်ဒီးအံသၣ်ဆၢလၢအဟ့ၣ်နၤဒီးဂံၢ်ဘါန့ၣ်လီၤ.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အီၣ်တၤသူတၤသၣ်လၢအလွဲၢ်တဒ်သိးလိာ်အသးတဖၣ်မ့ၢ်လၢ တၤသူတၤသၣ်လၢအလွဲၢ်တဒ်သိးလိာ်အသးတဖၣ်အိၣ်ဒီးဘံၣ်တၣ်မ့ၣ်ဒီးမ့နရၢၣ်လၢအတဒ်သိးတဖၣ်န့ၣ်လီၤ.  ဘံၣ်တၣ်မ့ၣ်ဒီးမ့နရၢၣ်လၢအတဒ်သိးလိာ်အသးတဖၣ်မၤစၢၤနနီၢ်ခိဒ်သိးအကအိၣ်ဆူၣ်အိၣ်ချ့လၢကျိၤကျဲအါမံၤအပူၤန့ၣ်လီၤ. </a:t>
            </a:r>
          </a:p>
          <a:p>
            <a:pPr>
              <a:lnSpc>
                <a:spcPct val="150000"/>
              </a:lnSpc>
            </a:pPr>
            <a:endParaRPr lang="my-MM" sz="1200" b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ကိးနံၤဒဲးမ့ၢ်ယကလိၣ်အီၣ်တၤသူတၤသၣ်ထဲလဲၣ်.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ကိးနံၤဒဲးနကလိၣ်အီၣ်တၤသူတၤသၣ် 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၂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အီၣ်လီၤ. </a:t>
            </a:r>
          </a:p>
          <a:p>
            <a:pPr>
              <a:lnSpc>
                <a:spcPct val="150000"/>
              </a:lnSpc>
            </a:pPr>
            <a:endParaRPr lang="my-MM" sz="1200" b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တၤသူတၤသၣ် 1 အီၣ်အဂီၢ်န့ၣ်အိၣ်ထဲလဲၣ်.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ဖဲအံၤမ့ၢ် တၤသူတၤသၣ် ၁ အီၣ်အဂီၢ်အဒိ ၅ ခါန့ၣ်လီၤ-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ဖီသၣ်, တကွံသၣ်,တဃ့ၢ်သၣ်မ့တမ့ၢ်ဖဲသၣ် အဘၣ်ဒး 1 ဖျၢၣ်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apricots, kiwi fruits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မ့တမ့ၢ်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plums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ဆံးဆံးဖိ 2 ဖျၢၣ်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တၤသူတၤသၣ်လၢတၢ်ကူးလီၤမ့တမ့ၢ်အိၣ်လၢအဒၢပူၤလၢတအိၣ်ဃုာ်ဒီးအံသၣ်ဆၢခွး တ၀ာ်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တၤသူတၤသၣ်အထံခွးတ၀ာ်လၢတၢ်တထၢနုာ်လီၤအါထီၣ်အံသၣ်ဆၢ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တၤသူတၤသၣ်အဃ့ ၃၀ ကြၣ်မ်,အဒိ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apricots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အဃ့ ၂ ခါ, စပံးသၣ်ဃ့နီၣ်တၢၣ် ၁ တၢၣ်ဒီးတ၀ာ်န့ၣ်လီၤ. </a:t>
            </a:r>
          </a:p>
          <a:p>
            <a:pPr>
              <a:lnSpc>
                <a:spcPct val="150000"/>
              </a:lnSpc>
            </a:pPr>
            <a:endParaRPr lang="my-MM" sz="1200" b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740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တၢ်လၢတၢ်နုၢ်ထံပီးလီစံးတၢ်န့ၣ်မ့ၢ်တၢ်မနုၤလဲၣ်ၣ်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တၢ်နုၢ်ထံအပီးအလီတဖၣ်ဘၣ်တၢ်ကဲထီၣ်အီၤခီဖျိဆၣ်ဖိကီၢ်ဖိအနုၢ်ထံ,အဒိဒ်သိး တၢ်နုၢ်ထံဆံၣ်,ခၠံးစ်ဒီးတၢ်နုၢ်ထံအသိဘၢၣ်ထၢၣ်တဖၣ်န့ၣ်လီၤ.  အီၣ်ဘၣ်တၢ်နုၢ်ထံအပီးအလီဒ်သိးတၢ်ကအိၣ်ဒီးဃံကွဲဒီးယုၢ်ညၣ်လၢအဆူၣ်အကိၤတဖၣ်တက့ၢ်.  သ့ၣ်နီၣ်ထီၣ်လၢတၢ်ကဃုထၢမၤစှၤလီၤတၢ်အသိအချါအပီးအလီတဖၣ်တက့ၢ်. </a:t>
            </a: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ဖဲနအီၣ်၀ဲဒၣ်တၢ်နုၢ်ထံအပီးအလီတဖၣ်မ့ၢ်တန့ၢ်အခါ,အီၣ်ကွၢ်တၢ်အဂၤလၢအမၤပှဲၤတၢ်နုၢ်ထံအလီၢ်ဒ်သိးဒီး ထီနီာ်,ဟုသး,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almond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အနုၢ်ထံ(လၢတၢ်ထၢနုာ်လီၤဃုာ်ခဲလ်စံၣ်ယၢၣ်)ထီနီာ်ကိၢ်လိၣ်(ထိၣ်ဖူ)မ့တမ့ၢ်ညၣ်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sardines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မ့တမ့ၢ်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salmon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လၢအအိၣ်လၢတၢ်ဒၢတဖၣ်အပူၤတက့ၢ်.  </a:t>
            </a: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တသီန့ၣ်မ့ၢ်ယကဘၣ်အီၣ်တၢ်နုၢ်ထံအပီးအလီထဲလဲၣ်.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နကလိၣ်အီၣ်၀ဲဒၣ်တၢ်နုၢ်ထံအပီးအလီမ့တမ့ၢ်တၢ်လၢအမၤပှဲၤတၢ်နုၢ်ထံအလီၢ် တသီန့ၣ် 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၃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အီၣ်လီၤ. </a:t>
            </a:r>
          </a:p>
          <a:p>
            <a:pPr>
              <a:lnSpc>
                <a:spcPct val="150000"/>
              </a:lnSpc>
            </a:pPr>
            <a:endParaRPr lang="my-MM" sz="1200" b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တၢ်နုၢ်ထံအပီးအလီ 1 အီၣ်န့ၣ်အိၣ်၀ဲဒၣ်ထဲလဲၣ်.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တၢ်အ၀ဲအံၤမ့ၢ်တၢ်အဒိ ၅ ခါလၢတၢ်နုၢ်ထံအပီးအလီ ၁ အီၣ်အဂီၢ်လီၤ-</a:t>
            </a: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တၢ်နုၢ်ထံမ့တမ့ၢ်ဘၢၣ်ထၢၣ်တၢ်နုၢ်ထံ 1 ခွး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တၢ်နုၢ်ထံလၢအထုးထီၣ်ဃာ်အထံ ခွး ၁ တ၀ာ်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ခၠံးစ်လၢအကိၤအဒိဒ်သိး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cheddar 2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ကဘျၣ်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Ricotta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ခၠံးခွး တ၀ာ် 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တၢ်နုၢ်ထံဆံၣ် အဒၢဖိတဒၢန့ၣ်လီၤ</a:t>
            </a:r>
          </a:p>
          <a:p>
            <a:pPr>
              <a:lnSpc>
                <a:spcPct val="150000"/>
              </a:lnSpc>
            </a:pP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တၢ်လၢအမၤပှဲၤတၢ်နုၢ်ထံအပီးအလီ 1 အီၣ်န့ၣ်အိၣ်၀ဲဒၣ်ထဲလဲၣ်. </a:t>
            </a: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တၢ်အ၀ဲအံၤမ့ၢ်တၢ်အဒိ ၅ ခါလၢတၢ်မၤပှဲၤတၢ်နုၢ်ထံအပီးအလီ ၁ အီၣ်အဂီၢ်လီၤ-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Almonds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လၢအအိၣ်ဒီးအဖံး ၁၀၀ ကြၣ်မ်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sardines,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တၢ်စုၣ်လီၤဃုာ်အီၤလၢအဒၢဖိအိၣ်ဒီးထံ ၆၀ ကြၣ်မ်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salmon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အလွဲၢ်ဂီၤဆှုၣ်အိၣ်ဒီးအဃံလၢတၢ်ထၢနုာ် ပာ်လၢအဒၢပူၤ ခွး တ၀ာ်  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ထိၣ်ဖူအကိၤ ၁၀၀ ကြၣ်မ် </a:t>
            </a:r>
          </a:p>
          <a:p>
            <a:pPr marL="228600" indent="-228600" rtl="0">
              <a:lnSpc>
                <a:spcPct val="150000"/>
              </a:lnSpc>
              <a:buFont typeface="+mj-lt"/>
              <a:buAutoNum type="arabicPeriod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ထီနီာ်, ဟု မ့တမ့ၢ် အနုၢ်ထံ ၁ ခွးမ့တမ့ၢ်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cereal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အတၢ်အီလၢတၢ်ထၢနုာ်လီၤဃာ် ခဲလ်စံၣ်ယၢၣ် ၁၀၀ ကြၣ်မ်လၢ ၁၀၀ မံးလံၣ်လံးထၢၣ်အဂီၢ်န့ၣ်လီၤ.</a:t>
            </a:r>
            <a:endParaRPr lang="my-MM" sz="1200" b="0" i="0" strike="sng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BE0E-6852-4BB1-9621-9F2F550A945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79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234F-CE94-8387-2EFE-F5DC4B18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A151D-9E3C-5CBD-AE3F-7312ADB9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8E55-9488-4632-9F6E-DDCB42B1A3CD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9238E-529F-AC96-76E6-9983323C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E37E3-B262-373B-9831-5C78DD3BD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4F5-276B-4804-8BDC-6EBC30511B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73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E43E1-311D-CE03-1992-E775A19D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DE2A-FE73-3F50-5299-F652BEE33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68D1A-FBF9-4273-BAB0-1C4622247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BD8E55-9488-4632-9F6E-DDCB42B1A3CD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90547-792B-224C-6380-DB10B7925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62076-2AC4-857F-982B-B8E2B04EC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AFA4F5-276B-4804-8BDC-6EBC30511B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0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2CD500-B932-3E5C-6FAC-E6C4B9D2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my-MM" sz="3600" b="1" i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တၢ်အီၣ်တၢ်အီလၢအဂ့ၤန့ၣ်မ့ၢ်၀ဲဒၣ်လၢတၢ်အိၣ်ဆူၣ် အိၣ်ချ့လၢအဂ့ၤအဂီၢ်လီၤ</a:t>
            </a:r>
            <a:endParaRPr lang="en-AU" sz="36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337DA-8CE1-DFD2-C250-1C3AEF1292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058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3AD757-4EB5-86B5-AE14-B4DDCEB0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FA44D-2AB3-1E21-AA89-6B2AC3CE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03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2E2F2A-B862-02C9-A5DA-0F2CBEA1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9C0B7-F9AB-1FC7-44F4-C48574A645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229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906763-EBDA-E5A8-0F42-BB4B6954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8D106-5E22-1E76-F509-38D2AE4074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47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7FB305-D012-36B4-ED1C-C65776D3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CF9D5-E89E-BB91-D915-68EA6FB4FC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21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CC0D93-0EC9-6692-370F-C5C7D6CB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654AB-8A76-4846-FD9C-0E67CC6DF0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705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E1D44E-EC96-B6FE-FAE1-15F7B7B9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FB961-21D0-D31E-113E-8D0A459FDC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621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108773-5C21-791C-8954-601B9DAD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မ်ပကတဲသကိးခဲလ်စံၣ်ယၢၣ်အဂ့ၢ်တက့ၢ် 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04FA2-8634-B225-7622-5C8DAEBE82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77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B6202D-B9E4-3E0F-3195-589D9EA5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4D525-A4EB-CA7D-5D4F-21D11BE5C4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858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FAE3C4-B9F2-135B-88DC-E90A1415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1A632-FA9E-7907-7A6F-431B0DE61A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26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D1CE3D-0E0B-CDB4-FBE4-900E4C53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CF97F-46C2-89F7-8350-44A4A3D9FA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731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E6D50F-A336-FB35-BC1E-957AA1B2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18D56-0977-2FDF-8C84-B38C0D12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72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6FB861-D742-8991-8DEC-FEBD5F15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5498E-1F94-FFF7-9285-FBD15EFEC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109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173BDF-8BA4-5744-CCD4-8EFEA918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25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မ်ပကတဲသကိးမုၢ်ဆါခီတၢ်အီၣ်အဒၢလၢတၢ်လဲၤစိာ်ဆူကၠိလၢအပှဲၤတၢ်အိၣ်ဆူၣ်အိၣ်ချ့အဂ့ၢ်တက့ၢ်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32D47-F4EF-3591-62C3-0D195C91A0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268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33E651-F850-2B52-6057-0C5CBCC5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C6193-EABA-8E70-8604-40868E0DA7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051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DB8ED8-DBF4-BBD5-BE85-1B8788CF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B2776-EBF5-3518-FE98-177BF128C8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932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30112C-EED6-71B0-C224-3A2BE0C6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921B1-5BEA-0665-A1C2-A089EAB58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0402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7A13DF-6579-AACB-D9F4-231C7C29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CAE20-2E43-136B-80E8-39870B7EE3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2284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422861-971C-76F2-1B5B-52DEB3A4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သ့ၣ်နီၣ်ထီၣ်တက့ၢ်...</a:t>
            </a:r>
            <a:endParaRPr lang="my-MM" b="1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78405-4506-7ABC-AAD2-1C1FAE4BE0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037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07377E-A364-AFC6-EFBF-92265181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လီၢ်က၀ီၤတၢ်မၤစၢၤအတၢ်ဖံးတၢ်မၤတဖၣ်  </a:t>
            </a:r>
            <a:endParaRPr lang="my-MM" b="1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72C09-8626-F014-D13B-C6B3761F08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9293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442188-E495-B143-218F-3B53FE83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01E49-9655-7EC2-8784-33DEBB2FB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504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6528E5-89C5-0287-243F-9BC21189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ယမိၢ်ပှၢ် ယတၢ်အိၣ်ဆူၣ်အိၣ်ချ့</a:t>
            </a:r>
            <a:b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11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</a:t>
            </a:r>
            <a:r>
              <a:rPr lang="my-MM" sz="32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အိၣ်ဆူၣ်အိၣ်ချ့ပီညါစုက၀ဲၤပီးလီ</a:t>
            </a:r>
            <a:endParaRPr lang="my-MM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F404A-021B-3DB4-6AEA-9CF535B480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18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322AA1-2792-24BF-3E29-E7CA5C91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my-MM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</a:t>
            </a:r>
            <a:endParaRPr lang="my-MM" sz="4400" b="1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64F56-9230-240E-AB70-1F3E4115F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129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2AF3FC-F1FA-C9F2-488D-245BD19A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A2BD3-BB8C-6B6A-245A-65C5DE6BCD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650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734629-CED9-21A8-7AEA-F768ECD4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A9086-DF0D-7C31-518F-B9E9313F14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65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DA8726-CC36-8635-9060-35CB8E73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D259E-8819-63B3-57C4-8E47187AF1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427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2C5137-6E22-8A17-1637-D2E08A5F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4CF26-8B6F-4D39-D826-0B3E37094D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132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472C12-834F-EF35-EBEE-21917069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A6203-31B0-8FD9-38FC-5EBC7F4AE2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103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11352</Words>
  <Application>Microsoft Office PowerPoint</Application>
  <PresentationFormat>Widescreen</PresentationFormat>
  <Paragraphs>287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Myanmar Text</vt:lpstr>
      <vt:lpstr>Office Theme</vt:lpstr>
      <vt:lpstr>တၢ်အီၣ်တၢ်အီလၢအဂ့ၤန့ၣ်မ့ၢ်၀ဲဒၣ်လၢတၢ်အိၣ်ဆူၣ် အိၣ်ချ့လၢအဂ့ၤအဂီၢ်လီၤ</vt:lpstr>
      <vt:lpstr>PowerPoint Presentation</vt:lpstr>
      <vt:lpstr>ယမိၢ်ပှၢ် ယတၢ်အိၣ်ဆူၣ်အိၣ်ချ့  တၢ်အိၣ်ဆူၣ်အိၣ်ချ့ပီညါစုက၀ဲၤပီးလီ</vt:lpstr>
      <vt:lpstr>ပက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မ်ပကတဲသကိးခဲလ်စံၣ်ယၢၣ်အဂ့ၢ်တက့ၢ် </vt:lpstr>
      <vt:lpstr>PowerPoint Presentation</vt:lpstr>
      <vt:lpstr>PowerPoint Presentation</vt:lpstr>
      <vt:lpstr>PowerPoint Presentation</vt:lpstr>
      <vt:lpstr>PowerPoint Presentation</vt:lpstr>
      <vt:lpstr>မ်ပကတဲသကိးမုၢ်ဆါခီတၢ်အီၣ်အဒၢလၢတၢ်လဲၤစိာ်ဆူကၠိလၢအပှဲၤတၢ်အိၣ်ဆူၣ်အိၣ်ချ့အဂ့ၢ်တက့ၢ်</vt:lpstr>
      <vt:lpstr>PowerPoint Presentation</vt:lpstr>
      <vt:lpstr>PowerPoint Presentation</vt:lpstr>
      <vt:lpstr>PowerPoint Presentation</vt:lpstr>
      <vt:lpstr>PowerPoint Presentation</vt:lpstr>
      <vt:lpstr>သ့ၣ်နီၣ်ထီၣ်တက့ၢ်...</vt:lpstr>
      <vt:lpstr>လီၢ်က၀ီၤတၢ်မၤစၢၤအတၢ်ဖံးတၢ်မၤတဖၣ်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2024-08-21T00:59:48Z</dcterms:created>
  <dcterms:modified xsi:type="dcterms:W3CDTF">2024-09-30T05:55:37Z</dcterms:modified>
</cp:coreProperties>
</file>