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83" autoAdjust="0"/>
  </p:normalViewPr>
  <p:slideViewPr>
    <p:cSldViewPr snapToGrid="0">
      <p:cViewPr varScale="1">
        <p:scale>
          <a:sx n="128" d="100"/>
          <a:sy n="128" d="100"/>
        </p:scale>
        <p:origin x="1536" y="120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E67F9-799B-4D7F-BF86-9E7BDC5F98B1}" type="datetimeFigureOut">
              <a:rPr lang="en-AU" smtClean="0"/>
              <a:t>16/09/2024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7434-8DC9-44EF-AE34-AF51F0D29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36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این برنامه نگاهی دارد به: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بهترین انواع غذاها برای خوردن 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برای حفظ صحت خود چه مقدار</a:t>
            </a:r>
            <a:r>
              <a:rPr lang="fa-I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از این غذاها را باید بخوریم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یک غذای سالم برای چاشت اطفال در مکتب چیست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fa" sz="1200" b="0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574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لبنیات چیست؟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محصولات لبنی از شیر حیوانات درست میشود، بعنوان مثال ماست، پنیر و کره برای داشتن عضله و استخوان های قوی باید لبنیات بخورید.  بخاطر داشته باشید که نوع کم چربی را انتخاب کنید.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اگر نمیتوانید لبنیات بخورید از جایگزین لبنیات استفاده کنید، مانند شیر سویا \ برنج \ بادام ( با کلسیم اضافه شده)، توفو یا قوطی ساردین و ماهی آزاد ( سمون)</a:t>
            </a: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 </a:t>
            </a:r>
          </a:p>
          <a:p>
            <a:pPr algn="r"/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روزانه چه مقدار لبنیات باید بخورم؟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روز شما نیاز دارید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۳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پیمانه لبنیات یا </a:t>
            </a:r>
            <a:r>
              <a:rPr lang="fa-IR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جایگزین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لبنیات بخورید.</a:t>
            </a:r>
          </a:p>
          <a:p>
            <a:pPr algn="r"/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ar-SA" sz="1200" b="1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پیمانه لبنیات چقدر است؟</a:t>
            </a:r>
            <a:endParaRPr lang="en-PH" sz="1200" b="1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۵ نمونه از ۱ پیمانه لبنیات عبارتنداز: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پیاله شیر یا آب دوغ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شیر تبخیر شده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۲ ورقه پنیر سفت، مانند چدار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پنیر ریکاتا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پیمانه کوچک ماست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-SA" sz="1200" b="1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پیمانه لبنیات </a:t>
            </a:r>
            <a:r>
              <a:rPr lang="fa-IR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جایگزین</a:t>
            </a:r>
            <a:r>
              <a:rPr lang="ar-SA" sz="1200" b="1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 چقدر است؟</a:t>
            </a:r>
            <a:endParaRPr lang="en-PH" sz="1200" b="1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۵ نمونه لبنیات </a:t>
            </a:r>
            <a:r>
              <a:rPr lang="fa-IR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جایگزین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عبارنتد از: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۱۰۰ گرم بادام با پوست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۶۰ گرم کنسرو ساردین در آب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کنسرو ماهی سمون صورتی با استخوان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۱۰۰گرم توفو جامد (محکم) 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۱ پیاله آشامیدنی سویا، برنج یا غلات باحداقل ۱۰۰ میلی گرم کلسیم افزوده در هر ۱۰۰ میلی لیتر.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پروتئین چیست؟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پروتئین به رشد و پرورش عضله شما و افراد خانواده کمک میکند.  پروتئین از گوشت سرخ، مرغ ، ماهی و تخم مرغ میآید.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پروتئین غیر حیوانی شامل دانه های گیاهی، دانه های روغنی، حبوبات و محصولات سویا مانند توفو یا تمپه میباشد. </a:t>
            </a:r>
          </a:p>
          <a:p>
            <a:pPr algn="r"/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روزانه چه مقدار پروتئین باید بخورم؟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روز باید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۳-۲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پیمانه پروتئین بخورید، ولی نه بیش از ۳ پیمانه گوشت سرخ در هفته.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-SA" sz="1200" b="1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پیمانه پروتئین چقدر است؟</a:t>
            </a:r>
            <a:endParaRPr lang="en-PH" sz="1200" b="1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۷ نمونه از ۱ پیمانه پروتئین عبارت است از:</a:t>
            </a:r>
          </a:p>
          <a:p>
            <a:pPr marL="228600" lvl="0" indent="-228600" algn="r" rtl="1">
              <a:buFont typeface="Arial" panose="020B0604020202020204" pitchFamily="34" charset="0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۶۵ گرم گوشت سرخ بی چربی، مانند گوشت گاو، گوسفند، گوساله، خوک یا کانگورو. این ب</a:t>
            </a:r>
            <a:r>
              <a:rPr lang="fa-I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 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اندازه کف دست شما است. 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۸۰ گرم مرغ یا بوقلمون کم چربی . این باندازه کف دست شما است.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۱۰۰ گرم فیله ماهی، یا یک کنسرو کوچک ماهی.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۲ عدد تخم مرغ بزرگ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پیاله لوبیای پخته یا کنسرو لوبیا، مانند عدس، نخود یا لپه، ترجیحاً بدون نمک اضافه شده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۱۷۰ گرم توفو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یک مشت کوچک دانه های روغنی یا دانه ای گیاهی، کمی بادام زمینی یا مسکه بادام، رب تاهینی( ارده) یا سایردانه های گیاهی و روغنی بدون افزودن نمک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032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غذاهای</a:t>
            </a:r>
            <a:r>
              <a:rPr lang="en-US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”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گاهی اوقات“</a:t>
            </a:r>
            <a:r>
              <a:rPr lang="en-US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کدامند؟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غذاهای  </a:t>
            </a:r>
            <a:r>
              <a:rPr lang="en-AU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“</a:t>
            </a:r>
            <a:r>
              <a:rPr lang="ar-SA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گاهی أوقات </a:t>
            </a:r>
            <a:r>
              <a:rPr lang="en-US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“</a:t>
            </a:r>
            <a:r>
              <a:rPr lang="fa-IR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 در ۵ گروه غذائی نیستند</a:t>
            </a: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آنها جزئی از رژیم سالم غذائی نیستند.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آنها چربی، شکر و نمک بسیار دارند و هیچکدام از چیزهائی که لازم دارید را ندارند.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اگر مقدار زیاد از این نوع غذاها بخورید ممکن است وزنتان اضافه شود که میتواند باعث بیماری گردد. بنابراین آنها را گاهی أوقات و به مقدار کم بخورید یا اصلاِ نخورید.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نمونه “گاهی اوقات “ عبارتند از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: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بیسکویت شیرین، کیک، دسرهای و  انواع شیرینی ها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بستنی، شکلات و اب نبات ها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چیپس سیب زمینی، سایر خوراکی های تنقلی چرب و نمک دار از جمله برخی بیسکویت ها.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أنواع شیرینی جات، برگرهای فست - فود، غداهای سرخ شده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گوشتهای پرورده شده و سوسیس های چرب و پر نمک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آشامیدنی های شیرین، کوردیال ها و شربت ها، و آشامیدنی های انرژی زا و الکلی</a:t>
            </a:r>
            <a:endParaRPr lang="en-AU" sz="120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شیر های غلیظ شده، خامه، مسکه.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914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یک وعده غذای سالم چگونه است؟</a:t>
            </a:r>
          </a:p>
          <a:p>
            <a:pPr algn="r" rtl="1"/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غذای سالم شامل غذاهای متنوع از ۵ گروه غذائی است.</a:t>
            </a:r>
            <a:endParaRPr lang="en-PH" sz="1200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برای یک غذای سالم:</a:t>
            </a:r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بشقاب خود را با سبزیجات پر کنید</a:t>
            </a:r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مقداری پروتئین، مانند گوشت، تخم مرغ، ماهی، توفو، با حبوبات اضافه کنید.</a:t>
            </a:r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مقداری غلات، مانند برنج، رشته، کینو، پستا یا نان اضافه کنید.</a:t>
            </a:r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برای دسر، میوه یا لبنیات یا خوراک کوچکی میل کنید</a:t>
            </a: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endParaRPr lang="fa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228600" indent="-228600" algn="r">
              <a:buFont typeface="+mj-lt"/>
              <a:buAutoNum type="arabicPeriod"/>
            </a:pPr>
            <a:endParaRPr lang="en-AU" sz="1200" b="0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indent="0" algn="r" rtl="1">
              <a:buFont typeface="+mj-lt"/>
              <a:buNone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بجای استفاده از غذای </a:t>
            </a:r>
            <a:r>
              <a:rPr lang="en-AU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“</a:t>
            </a:r>
            <a:r>
              <a:rPr lang="fa-IR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گاهی اوقات</a:t>
            </a:r>
            <a:r>
              <a:rPr lang="en-AU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”</a:t>
            </a:r>
            <a:r>
              <a:rPr lang="fa-IR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در وعده غذای خود مانند سوسیس یا کچالوی سرخ شده، از ۵ گروه غذائي ، مانند مرغ یا برنج استفاده کنید.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0" indent="0" algn="r" rtl="1">
              <a:buFont typeface="+mj-lt"/>
              <a:buNone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وقتی گوشت، پستا، لازانیا و یا ریزوتو میخورید از سبزیجات و سالاد بصورت غذای فرعی استفاده کنید.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یادداشت برای گرداننده جلسه: تصویرها مقدار غذائی را که از یک گروه غذائی باید در بشقاب گذارده شود در مقایسه با سایر گروه ها نشان میدهد- نه مقدار واقعی غذائی که باید خورده شود.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20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میتوانم غذاهای سنتی ام را بپزم؟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اغلب غذاهای سنتی فرهنگ شما واقعآ سالم و صحتمند هستند. بسیار خوب است که این نوع غذاها را در رژیم خود نگهدارید.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غذاهای سنتی خانگی مانند کاری با طعم أنواع سبزیجات معطر و ادویه ها انتخاب بهتری است تا غذاهای پرورده در دکان ها. این نوع غذاها اغلب مقدار زیادی نمک، شکر و چربی دارند.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386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چرا کلسیم مهم است؟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شما در زندگی به کلسیم ضرورت دارید. برای صحت در موارد زیر بسیار مهم است: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دندان ها و استخوان ها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عضله ها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قلب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سیستم أعصاب</a:t>
            </a: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اگر به اندازه کافی کلسیم نگیرید، استخوان های شما ضعیف میشوند.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597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بهترین مواد غذائی برای کلسیم چیست؟</a:t>
            </a:r>
          </a:p>
          <a:p>
            <a:pPr marL="0" lvl="0" indent="0" algn="r" rtl="1">
              <a:buFont typeface="Arial" panose="020B0604020202020204" pitchFamily="34" charset="0"/>
              <a:buNone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بهترین منبع کلسیم </a:t>
            </a:r>
            <a:r>
              <a:rPr lang="fa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محصولات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لبنیات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است مانند شیر، ماست و پنیر های سفت. </a:t>
            </a:r>
          </a:p>
          <a:p>
            <a:pPr marL="0" lvl="0" indent="0" algn="r" rtl="1">
              <a:buFont typeface="Arial" panose="020B0604020202020204" pitchFamily="34" charset="0"/>
              <a:buNone/>
            </a:pPr>
            <a:r>
              <a:rPr lang="fa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شما باید </a:t>
            </a:r>
            <a:r>
              <a:rPr lang="fa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۳ پیمانه</a:t>
            </a:r>
            <a:r>
              <a:rPr lang="fa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لبنیات در هر روز یا اگر ۵۰ سال بیشتر عمر دارید </a:t>
            </a:r>
            <a:r>
              <a:rPr lang="fa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۴ پیمانه</a:t>
            </a:r>
            <a:r>
              <a:rPr lang="fa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هر روز میل کنید. 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lvl="0" indent="0" algn="r">
              <a:buFont typeface="Arial" panose="020B0604020202020204" pitchFamily="34" charset="0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lvl="0" indent="0" algn="r" rtl="1">
              <a:buFont typeface="Arial" panose="020B0604020202020204" pitchFamily="34" charset="0"/>
              <a:buNone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سایر منابع کلسیم غیر لبنیاتی شامل است به :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سویا، شیر بادام و برنج با کلسیم اضافه شده 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توفو یا تمپه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ماهی با استخوان قابل خوردن، مانند کنسرو سمون با استخوان یا ساردین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دانه های گیاهی و روغنی، مانند دانه های روغنی برزیلی و ارده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سبزیجات با برگهای سبز، مانند بروکلی، بوک چوی، کلم چینی و اسفناج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میوه های خشک مانند انجیر، آلو درختی و زرد آلو</a:t>
            </a: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endParaRPr lang="fa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lvl="0"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از طریق گولی میتوانید کلسیم بگیرید، ولی بسیار آسانتر است که کلسیم را از مواد غذائی بگیرید.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lvl="0"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از داکتر خود پرسان کنید که آیا به قرص کلسیم ضرورت دارید. </a:t>
            </a:r>
            <a:endParaRPr lang="en-AU" sz="1200" b="0" i="0" u="none" strike="noStrike" kern="1200" dirty="0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lvl="0" algn="r" rtl="1"/>
            <a:endParaRPr lang="fa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303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چرا اطفال و نوجوانان به کلسیم بیشتری نیاز دارند؟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استخوان افراد جوان مرتب در حال رشد است. بسیار مهم است که اطفال برای ساخت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استخوان و دندانهای قوی و محکم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، روزانه باندازه کافی کلسیم بگیرند. 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نوجوانان به کلسیم بیشتری نیاز دارند زیرا در دوران بلوغ خیلی رشد میکنند.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0"/>
            <a:endParaRPr lang="en-AU" sz="1200" b="1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با داکتر یا نرس خود در مورد میزان نیاز روزانه  اطفال خود به کلسیم گپ بزنید.</a:t>
            </a:r>
            <a:endParaRPr lang="en-AU" sz="1200" b="1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3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چرا زنان سالمند به کلسیم بیشتر ضرورت دارند؟</a:t>
            </a:r>
          </a:p>
          <a:p>
            <a:pPr algn="r" rtl="1"/>
            <a:r>
              <a:rPr lang="fa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چه زنان کلان تر شوند استخوان هایشان ضعیف تر میگرد</a:t>
            </a:r>
            <a:r>
              <a:rPr lang="fa-IR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</a:t>
            </a:r>
            <a:r>
              <a:rPr lang="fa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د. زنان سالمند برای محکم نگاه داشتن استخوان خود، باید کلسیم بیشتر بخورند.  </a:t>
            </a:r>
          </a:p>
          <a:p>
            <a:pPr algn="r" rtl="1"/>
            <a:r>
              <a:rPr lang="fa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این بخصوص در ۵ تا ۱۰ سال حوالی دوران یائسگی * بسیار مهم است،  وقتی که کلسیم استخوان نقصان می یابد. خوردن کلسیم بیشتر مانع از بین رفتن کلسیم استخوان نمیگردد، ولی میتواند سرعت آنرا کاهش دهد.</a:t>
            </a:r>
          </a:p>
          <a:p>
            <a:pPr algn="r"/>
            <a:endParaRPr lang="en-AU" sz="1200" b="0" i="0" kern="1200" baseline="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r>
              <a:rPr lang="ar-SA" sz="1200" b="1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یک زن با عمر</a:t>
            </a:r>
            <a:r>
              <a:rPr lang="fa-IR" sz="1200" b="1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 </a:t>
            </a:r>
            <a:r>
              <a:rPr lang="ar-SA" sz="1200" b="1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۵۰</a:t>
            </a:r>
            <a:r>
              <a:rPr lang="fa-IR" sz="1200" b="1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 </a:t>
            </a:r>
            <a:r>
              <a:rPr lang="ar-SA" sz="1200" b="1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سال به بالا، چه مقدار کلسیم در روز ضرورت دارد؟</a:t>
            </a:r>
            <a:endParaRPr lang="en-PH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اگر شما بیش از ۵۰ سال عمر دارید، هر روز به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۱۳۰۰ میلی گرم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کلسیم نیاز دارید، که یعنی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۴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پیمانه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لبنیات در روز. </a:t>
            </a:r>
          </a:p>
          <a:p>
            <a:pPr algn="r"/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* یايسگی آخرین دوران خونریزی قاعدگی/عادت ماهوار شما می باشد. </a:t>
            </a:r>
            <a:r>
              <a:rPr lang="ar-SA" sz="1200" i="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شما زمانی به دوران یايسگی میرسید که برای ۱۲ ماه خونریزی ماهانه نداشت</a:t>
            </a:r>
            <a:r>
              <a:rPr lang="ar-SA" sz="1200" i="0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ه باشید.</a:t>
            </a:r>
            <a:endParaRPr lang="en-PH" sz="1200" i="0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algn="r"/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903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ایده خوبی است که بحث کوتاهی در مورد چاشت برای مکتب فراهم کنید.</a:t>
            </a:r>
          </a:p>
          <a:p>
            <a:pPr algn="r"/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سؤالاتی که باید منظور داشت*.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وقتی طفل بودید در مکتب، زمان چاشت چه غذائی میخوردید؟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اطفال شما چه نوع غذائی در جعبه چاشت مکتب خود دارند 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کدام کسی غذای جعبه چاشت را برای اطفال انتخاب میکند؟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آیا اطفال شما تصمیم میگیرند که چه چیزی برای چاشت ببرند؟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آیا جعبه غذا را باتفاق اطفال خود آماده میکنید؟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آیا راجع به غذاهای متفاوت و اینکه چقدر آنها سالم وصحی هستند، با أطفال خود گپ میزنید؟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یادداشت برای گرداننده جلسه: فقط چند سؤال انتخاب کنید.</a:t>
            </a: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62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66612" rtl="1">
              <a:defRPr/>
            </a:pPr>
            <a:r>
              <a:rPr lang="fa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بدن من. صحت من.</a:t>
            </a: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یک ابزار آموزشی برای کمک به ادارات و مربیان در ارائه معلومات صحی به زنان مهاجر و پناهنده است. همچنین گفتگو با زنان در مورد صحت آنها را تشویق می کند. </a:t>
            </a:r>
          </a:p>
          <a:p>
            <a:pPr algn="r" defTabSz="966612" rtl="1">
              <a:lnSpc>
                <a:spcPct val="90000"/>
              </a:lnSpc>
              <a:spcBef>
                <a:spcPts val="634"/>
              </a:spcBef>
              <a:defRPr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این بسته آموزشی مجموعه ای گسترده از پریزنتیشن ها در مورد موضوعات مهم صحی، مانند زندگی صحتمند، صحت عاطفی، یائسگی یا صحت جنسی است.</a:t>
            </a:r>
          </a:p>
          <a:p>
            <a:pPr algn="r" defTabSz="966612" rtl="1">
              <a:lnSpc>
                <a:spcPct val="90000"/>
              </a:lnSpc>
              <a:spcBef>
                <a:spcPts val="634"/>
              </a:spcBef>
              <a:defRPr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برای معلومات بیشتر و لست پریزنتیشن های موجود به زبان انگلیسی و سایر زبان‌ها به </a:t>
            </a:r>
            <a:r>
              <a:rPr lang="fa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jeanhailes.org.au</a:t>
            </a: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مراجعه کنید.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131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چرا مهم است که اطفال غذاهای خوب بخورند؟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lvl="0"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غذاهای سالم و صحی برای اطفال مهم است تا آنها بتوانند مغز و بدن سالم رشد و پرورش دهند. </a:t>
            </a:r>
          </a:p>
          <a:p>
            <a:pPr lvl="0"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اطفال شما برای قوی بودن و عملکرد خوب در مکتب به مقدار زیادی غذای خوب نیاز دارند. </a:t>
            </a:r>
          </a:p>
          <a:p>
            <a:pPr lvl="0"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شما در مورد غذائي که به اطفال خود میدهید مسئولیت دارید، اما باید به آنها هم اجازه بدهید غذای خود را انتخاب کنند.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اطفال از شما یاد میگیرند، بنابراین مهم است که به آنها نشان دهید که شما هم غذای سالم برای خوردن انتخاب میکنید.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635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چاشت مکتب فرصت بزرگی است که به اطفال خود غذائي بدهید که باعث رشد و قوت و صحت آنها شود.</a:t>
            </a:r>
          </a:p>
          <a:p>
            <a:pPr algn="r"/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081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جعبه چاشت مکتب باید شامل چه چیزهائی باشد؟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یک جعبه چاشت صحی مکتب شامل است به: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میوه و سبزیجات تازه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شیر، ماست یا پنیر ( یا گزینه های لبنیاتی)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گوشت یا سایر پروتئین ها مثل تخم مرغ جوشیده یا مسکه بادام زمینی</a:t>
            </a: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*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  <a:endParaRPr lang="en-AU" sz="1200" b="0" i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غلات مانند نان، نان ساندویج، نان خشک، نان میوه ای یا کراکر بخاطر داشته باشید که انتخاب نان های سبوس دار بهترین است.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آب نل</a:t>
            </a: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</a:p>
          <a:p>
            <a:pPr algn="r"/>
            <a:endParaRPr lang="en-AU" u="sng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غذاهای سنتی و خانگی برای چاشت مناسب است به اطفال نشان میدهد که غذاهای سنتی اغلب مقوی و سالم هستند.</a:t>
            </a:r>
          </a:p>
          <a:p>
            <a:pPr algn="r"/>
            <a:endParaRPr lang="en-AU" u="none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fa" sz="1200" b="1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کدام چیز نباید در جعبه چاشت سالم و صحی برود؟</a:t>
            </a: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این غذاها را ندهید زیرا مقدار زیادی شکر، نمک و یا چربی دارند: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همه نوشیدنی های شیرین، مانند آب میوه ها، نوشیدنی میوه ای، کوردیال ، نوشیدنی ورزشی، نوشیدنی انرژی زا، آب عطری شده، آب معدنی با طعم اضافه، چای سرد و نوشابه 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میوه های خشک و ‘Straps’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دسرهای لبنیاتی، شکلات و میوزلی ( غلات خرد شده مخلوط)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ساندویج مسکه شکلاتی، مربا و عسل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گوشتهای پرورده شده چرب و یر نمک مانند سالامی و سوسیس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چیپس کچالو و بیسکویت نمکی</a:t>
            </a: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AU" sz="1200" b="0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P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*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اگر مکتب شما سیاست بدون دانه روغنی ( پسته، گردو وامثال آن) دارد، مسکه بادام زمینی یا هرگونه دانه روغنی دیگری را برای چاشت آنها نگذارید.</a:t>
            </a: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214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چرا خوب است که همرا ه با طفلم</a:t>
            </a:r>
            <a:r>
              <a:rPr lang="fa-I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غذای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چاشت مکتب را درست کنم؟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مکتب زمانی است که اطفال شروع میکنند خودشان در مورد آنچه مهم است تصمیم بگیرند.  آنها سریع یاد میگیرند و تحت تاثیر شما، دوستان و چیزهای معروف قرار میگیرند. آماده کردن</a:t>
            </a:r>
            <a:r>
              <a:rPr lang="fa-I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غذای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چاشت مکتب فرصت خوبی است که درباره غذاهای سالم گپ بزنید و به آنها نشان دهید که کدام انتخاب ها، غذای خوب هست؟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AU" sz="1200" b="0" i="0" u="sng" strike="no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چیزهائي که ضمن تهیه چاشت مکتب با هم میتوانید انجام دهید: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غذاهای سالم را به اطفال خود نشان دهید و بگذارید آنها خودشان انتخاب کنند کدام چیزی </a:t>
            </a: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را میخواهند در مکتب بخورند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اطفال کلان تر را بگذارید چاشت  شان را خودشان درست کنند.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بگذارید اطفال خردتر در تهیه ساندویج کمک کنند یا میوه های نرم را ببرند.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چاشت مکتب را در شب قبل همرا ه با طفل خود آماده کنید. با این روش شما وقت بیشتری خواهید داشت ، زیرا صباح ممکن است خیلی مصروف باشید.</a:t>
            </a:r>
            <a:endParaRPr lang="en-AU" sz="1200" b="0" i="0" u="none" strike="noStrike" kern="1200" dirty="0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fa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678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چه هر روز میخورید در صحت شما اثر میگذارد. 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وقتی غذاهای سالم می خورید، إحساس بهتری میکنید و زندگی بهتری دارید. به شما کمک میکند سالم بمانید و در مقابل بیماری  از شما محافظت میکند. 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تغذیه سالم برای رشد و پرورش نوزادان و اطفال بسیار مهم است.  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غذائی بخورید که برایتان خوب است و به صحت شما و خانواده کمک میکند.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/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779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یادداشت برای گرداننده جلسه:</a:t>
            </a: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معلومات مربوط به خدمات محلی را ارائه دهید.</a:t>
            </a: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900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53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spcBef>
                <a:spcPts val="1000"/>
              </a:spcBef>
            </a:pPr>
            <a:r>
              <a:rPr lang="fa" sz="1200" b="1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جلسه را با بحث گروهی در مورد نقش غذا در زندگی شروع کنید.</a:t>
            </a:r>
          </a:p>
          <a:p>
            <a:pPr algn="r">
              <a:spcBef>
                <a:spcPts val="1000"/>
              </a:spcBef>
            </a:pPr>
            <a:endParaRPr lang="en-AU" sz="12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spcBef>
                <a:spcPts val="1000"/>
              </a:spcBef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سؤالاتی که باید منظور داشت*.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نقش غذای خوب در زندگی شما چیست؟</a:t>
            </a:r>
          </a:p>
          <a:p>
            <a:pPr marL="171450" indent="-17145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چی</a:t>
            </a: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کسی مسئولیت غذا را در خانه شما بعهده دارد؟</a:t>
            </a:r>
          </a:p>
          <a:p>
            <a:pPr marL="171450" indent="-17145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چی</a:t>
            </a: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کسی مسئولیت انتخاب غذائی که میخورید را دارد؟</a:t>
            </a:r>
            <a:endParaRPr lang="en-AU" sz="12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1450" indent="-17145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معنی “ غذای خوب بخورید” چیست؟</a:t>
            </a:r>
          </a:p>
          <a:p>
            <a:pPr marL="171450" indent="-17145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أنواع غذاهای خوب کدامند؟ </a:t>
            </a:r>
          </a:p>
          <a:p>
            <a:pPr marL="171450" indent="-17145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در غذاهای هر روز شما کدام مواد صحی وجود دارد؟</a:t>
            </a:r>
            <a:r>
              <a:rPr lang="fa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  <a:p>
            <a:pPr marL="171450" indent="-17145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فکر میکنید آنچه که می خورید میتواند احساس شما را تغییر دهد؟ </a:t>
            </a:r>
          </a:p>
          <a:p>
            <a:pPr marL="0" indent="0" algn="r" rtl="1">
              <a:spcBef>
                <a:spcPts val="1000"/>
              </a:spcBef>
              <a:buFont typeface="Arial" panose="020B0604020202020204" pitchFamily="34" charset="0"/>
              <a:buNone/>
            </a:pPr>
            <a:b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* یادداشت برای گرداننده جلسه: چند سؤال را انتخاب کنید: این ها  فقط بعنوان مثال برای کمک به شما در شروع بحث میباشد.</a:t>
            </a: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9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غذا چگونه بر صحت من اثر میگذارد؟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آنچه که می خورید میتواند اثر بگذارد بر: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صحت جسمی شما – میزان صحت بدن شما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میزان انرژی شما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در حال شما</a:t>
            </a:r>
            <a:r>
              <a:rPr lang="fa-I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- اینکه چقدر احساس شادی میکنید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مصرف غذاهای سالم باعث میشود شما وخانواده تان حس بهتری داشته باشند، که کمک میکند تا از زندگی بیشتر لذت ببرید. 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73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رژیم غذائی چیست؟</a:t>
            </a:r>
          </a:p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رژیم غذائی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شما غذاهائی است که هر روز می خورید. </a:t>
            </a:r>
            <a:endParaRPr lang="en-AU" sz="1200" u="none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b="0" i="0" strike="sng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رژیم غذائی سالم و صحی چیست؟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یک رژیم خوب غذائی یعنی خوردن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غذاهای درست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، و به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مقدار مناسب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 رژیم غذائی سالم برای بدن، صحت و زندگی شما مفید است.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روز: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ترکیبی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از غذاهای مختلف مصرف کنید - این برای صحت مغز، قلب و روده خوب است. </a:t>
            </a: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وعده های غذائی منظم بخورید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میوه، سبزیجات و غلات سبوس دار مانند نان چند دانه و برنج نسواری بخورید</a:t>
            </a:r>
            <a:endParaRPr lang="en-AU" sz="1200" b="0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زیاد بوره، نمک و چربی های بد مصرف نکنید*</a:t>
            </a:r>
            <a:endParaRPr lang="en-AU" sz="1200" b="0" i="0" strike="no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مقدار زیادی مایعات بنوشید – هدف شما روزی ۲ لیتر یا ۸</a:t>
            </a:r>
            <a:r>
              <a:rPr lang="fa-I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پیاله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، بیش از همه آب بنوشید. </a:t>
            </a:r>
            <a:endParaRPr lang="en-AU" sz="1200" b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lvl="0" algn="r"/>
            <a:endParaRPr lang="en-AU" sz="120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* یادداشت برای گرداننده جلسه: چربی های بد و خوب وجود دارند: سعی کنید چربی های بد را محدود کنید. </a:t>
            </a:r>
          </a:p>
          <a:p>
            <a:pPr algn="r" rtl="1"/>
            <a:r>
              <a:rPr lang="fa" sz="1200" b="0" i="0" u="sng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مثال از چربی های بد</a:t>
            </a: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: غذاهای پرورده و آشغال- چیپس، شیرینی جات، کیک،شیرینی گک ها، غذاهای سرخ شده- فست فود، روغن گیاهی، که اغلب یعنی روغن نخل و حیوانی - محصولات چرب مانند کره، خامه گوشت های چرب و پنیر ولی، پنیر ها بخشی از رژیم غذائی سالم است اگر به مقدار کم مصرف شود، مثلاً 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مصرف روزانه پنیر سفت یک برش کوچک ( اندازه قوطی کوگرد)</a:t>
            </a:r>
            <a:endParaRPr lang="en-AU" i="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fa" sz="1200" b="0" i="0" u="sng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نمونه چربی های خوب</a:t>
            </a: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: روغن زیتون، آواکادو، دانه های روغنی، روغن کانولا، روغن بادام زمینی و روغن  مارگارین که این قبیل روغن ها را دارد.</a:t>
            </a:r>
            <a:endParaRPr lang="en-US" sz="1200" b="0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endParaRPr lang="en-US" sz="1200" b="0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endParaRPr lang="fa" sz="1200" b="0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71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۵ گروه غذائی کدامند؟</a:t>
            </a:r>
            <a:endParaRPr lang="en-PH" sz="1200" b="1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algn="r" rtl="1"/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۵ گروه غذائی عبارتند از: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غلات، مانند گندم، جو دوسر، برنج، ذرت، کینوا و چاودار</a:t>
            </a:r>
          </a:p>
          <a:p>
            <a:pPr marL="228600" lvl="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سبزیجات و ترکاری</a:t>
            </a:r>
            <a:endParaRPr lang="en-AU" sz="120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228600" lvl="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میوه</a:t>
            </a:r>
          </a:p>
          <a:p>
            <a:pPr marL="228600" lvl="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گوشت و سایر مواد پروتئین دار مانند: توفو، دانه های روغنی، دانه های گیاهی و عدس و لوبیا و نخود فرنگی</a:t>
            </a:r>
          </a:p>
          <a:p>
            <a:pPr marL="228600" lvl="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لبنیات، مانند شیر ، ماست، پنیر و جایگزین لبنیات</a:t>
            </a:r>
          </a:p>
          <a:p>
            <a:pPr marL="0" lvl="0" indent="0" algn="r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روزکدام چیز ها را باید بخورم؛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شما هر روز به خوردن غذا از هر ۵ گروه نیاز دارید.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خوب است که غذاهای هر گروه را مخلوط کرد و سعی کرد از روغن سالم مانند روغن زیتون، کانولا یا بادام زمینی استفاده کرد. </a:t>
            </a:r>
            <a:endParaRPr lang="en-AU" sz="1200" u="none" strike="sngStrike" kern="1200" baseline="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lvl="0" indent="0" algn="r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lvl="0" indent="0" algn="r" rtl="1">
              <a:buFont typeface="+mj-lt"/>
              <a:buNone/>
            </a:pPr>
            <a:r>
              <a:rPr lang="ar-SA" sz="1200" i="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*یادداشت برای گرداننده جلسه: راهنمای تغذیه سالم استرالیا راهنمای ۵ گروه مواد غذائی را ارائه میکند.</a:t>
            </a:r>
            <a:endParaRPr lang="en-PH" sz="1200" i="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0" lvl="0" indent="0" algn="r" rtl="1">
              <a:buFont typeface="+mj-lt"/>
              <a:buNone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تصویر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نسبت ۵ گروه غذائی را که باید هر روز بخوریم نشان میدهد ولی نه مقدار آنرا. </a:t>
            </a: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49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غلات چیست؟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مواد غذائی در این گروه از غلات متفاوت مانند برنج، ذرت، کینوا، آرد سمولینا، گندم سیاه، چاودار، جودوسر و ذرت خوشه ای میآید اغلب آنها آسیاب میشوند و بصورت آرد برای نان، رشته یا پستا استفاده میگردند.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غلات سبوس دار، مانند نان های چند دانه، برنج قهوه ای، جو دو سر بهترین انتخاب ها هستند.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روزی چه مقدار غلات لازم است بخورم؟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شما لازم است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۶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پیمانه از غلات را روزانه مصرف کنید، ولی اگر بیش از ۵۰ سال عمر دارید فقط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۴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پیمانه. </a:t>
            </a:r>
          </a:p>
          <a:p>
            <a:pPr algn="r"/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ar-SA" sz="1200" b="1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پیمانه غلات چقدر است؟</a:t>
            </a:r>
            <a:endParaRPr lang="en-PH" sz="1200" b="1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این ۵ نمونه از ۱ پیمانه غلات است: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یک برش نان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۳ عدد بیسکویت غلات سبوس دار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* برنج پخته، پاستا، رشته، جو، گندم سیاه، ذرت، آرد سمولینا، پولنتا، بلغور، کینو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پاریج 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یک چهارم پیاله غلات خرد شده مخلوط ( میوزلی)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indent="0" algn="r" rtl="1">
              <a:buFontTx/>
              <a:buNone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*یادداشت برای گرداننده جلسه: به شرکت کنندگان توضیح دهید که پیاله اندازه گیری ( ۲۵۰ میلی گرم) ممکن است با اندازه پیاله ای که در آن مینوشند متفاوت باشد.</a:t>
            </a: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54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چرا سبزیجات مهم است؟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سبزیجات ویتامین و مواد معدنی بدن را فراهم میکنند. آنها کمک میکنند تا بدن شما خوب کار کند. اگر سبزیجات نخورید، بدن شما نمیتواند خوب کار کند. </a:t>
            </a:r>
            <a:r>
              <a:rPr lang="fa" sz="1200" b="0" i="0" u="none" strike="sng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از همه رنگ از سبزیجات بخورید زیرا آنها دارای ویتامین ها و مواد معدنی متفاوت برای بدن شما میباشند. </a:t>
            </a:r>
          </a:p>
          <a:p>
            <a:pPr algn="r"/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روز چه مقدار سبزیجات باید بخورم؟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شما هر روز باید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۵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پیمانه از سبزیجات بخورید.</a:t>
            </a:r>
          </a:p>
          <a:p>
            <a:pPr algn="r"/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ar-SA" sz="1200" b="1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</a:t>
            </a:r>
            <a:r>
              <a:rPr lang="ar-SA" sz="1200" b="1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پیمانه سبزیجات چقدر است؟</a:t>
            </a:r>
            <a:endParaRPr lang="en-PH" sz="1200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۶ نمونه از ۱ پیمانه سبزیجات عبارتند از: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سبزیجات پخته شده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لوبیای پخته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ذرت شیرین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پیاله سالاد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کچالوی شیرین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بادمجان رومی متوسط</a:t>
            </a:r>
            <a:r>
              <a:rPr lang="en-PH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.</a:t>
            </a:r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070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چرا میوه ها مهم هستند؟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میوه ها مانند سبزیجات ویتامین ، مواد معدنی و الیاف بدن را تآمین میکنند تا بدن خوب کار کند. میوه ها ضمناً دارای شکر میباشند، که به شما انرژی میدهد. 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از همه رنگ میوه بخورید، زیرا رنگ های متفاوت دارای ویتامین ها و مواد معدنی گوناگون میباشند. ویتامین ها و مواد معدنی متفاوت در حفظ صحت بدن شما به طرق مختلف کمک میکنند.</a:t>
            </a:r>
          </a:p>
          <a:p>
            <a:pPr algn="r"/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روز چه مقدار میوه باید بخورم؟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هر روز باید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۲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پیمانه میوه بخورید.</a:t>
            </a:r>
          </a:p>
          <a:p>
            <a:pPr algn="r"/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ar-SA" sz="1200" b="1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پیمانه میوه چقدر است؟</a:t>
            </a:r>
            <a:endParaRPr lang="en-PH" sz="1200" b="1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۵ نمونه از ۱ پیمانه میوه عبارتند از: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سیب، موز (ک</a:t>
            </a:r>
            <a:r>
              <a:rPr lang="fa-IR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یله</a:t>
            </a: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)، پرتقال یا گلابی متوسط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۲ عدد زرد آلو، کی وی یا آلو درختی </a:t>
            </a:r>
            <a:r>
              <a:rPr lang="ar-SA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کوچک</a:t>
            </a:r>
            <a:endParaRPr lang="en-PH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ar-SA" sz="1200" dirty="0">
                <a:effectLst/>
                <a:latin typeface="Dubai" panose="020B0503030403030204" pitchFamily="34" charset="-78"/>
                <a:ea typeface="Arial Unicode MS" panose="020B0604020202020204" pitchFamily="34" charset="-128"/>
                <a:cs typeface="Dubai" panose="020B0503030403030204" pitchFamily="34" charset="-78"/>
              </a:rPr>
              <a:t>۱ پیاله میوه خرد شده یا کمپوت میوه بدون شکر اضافه شده</a:t>
            </a:r>
            <a:endParaRPr lang="en-PH" sz="1200" dirty="0">
              <a:effectLst/>
              <a:latin typeface="Dubai" panose="020B0503030403030204" pitchFamily="34" charset="-78"/>
              <a:ea typeface="Arial Unicode MS" panose="020B0604020202020204" pitchFamily="34" charset="-128"/>
              <a:cs typeface="Dubai" panose="020B0503030403030204" pitchFamily="34" charset="-78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نصف پیاله آب میوه بدون شکر اضافه شده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۳۰ گرم میوه خشک شده مثل ۲ عدد زردآلوی خشک، ۱ و نیم قاشق چای خوری کشمش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  <a:endParaRPr lang="fa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7434-8DC9-44EF-AE34-AF51F0D29FD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52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3405-21DD-1912-6B27-25B9F1E2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488CE-02AB-9D55-FC31-DF6E634B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A368-82AA-4D5B-93EC-01FFAE14AA97}" type="datetimeFigureOut">
              <a:rPr lang="en-AU" smtClean="0"/>
              <a:t>16/09/2024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996BD-54B3-E776-CFAD-DC03FB81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2DF22-8AF0-794E-09DC-2882A20E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F646-E05F-4456-895C-43C064AF0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66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55B5F-A91B-07DB-45AF-55F823D2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F45E5-3C4B-EDF7-9F70-D25FDAA2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0D6F6-C773-1FE7-3B79-E1667A3A3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42A368-82AA-4D5B-93EC-01FFAE14AA97}" type="datetimeFigureOut">
              <a:rPr lang="en-AU" smtClean="0"/>
              <a:t>16/09/2024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8AAF-053C-046F-2559-94A92CCC6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FE66D-B7C4-7925-B2E3-C82659CF5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97F646-E05F-4456-895C-43C064AF0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2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34D5F3-5C53-ECAF-2E43-EFE7C35D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4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خوراک</a:t>
            </a:r>
            <a:r>
              <a:rPr lang="fa" sz="44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خوب برای صحت خوب</a:t>
            </a:r>
            <a:endParaRPr lang="en-AU" sz="4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812AE-A9B2-E3A0-7952-CDCF49F7DF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F6BDBD-7D2C-7C9A-E271-34E30455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9CA79-1874-8E7F-D621-86F5CDA901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A417D-75C5-C03E-4BBD-252AF217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3DAE6-6D95-F65C-DE2E-8DBC40A529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3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8E0773-3C30-0E91-C19F-D3C1FC0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02704-DA5C-21F3-0EA0-D8F9741503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581400-4F52-A236-4413-FF9D2650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4934B-905B-F5FC-1B8E-666C4E14AA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2BA136-C249-BC19-A099-29EFF419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59417-EACE-62A8-5FDF-A94138003E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3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907112-4BEC-16C9-A36C-D33834A5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4E4ED-3A55-2F2C-D951-5BA181801D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1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385D09-E151-F023-ED15-C2ADD19B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" sz="440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بگذارید راجع به کلسیم گپ بزنیم</a:t>
            </a:r>
            <a:endParaRPr lang="fa" sz="4400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FC333-8537-78A6-8BA3-4699868287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2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A31DBC-2CC0-0321-561B-2E0F5536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93168-03EB-752E-18A7-C3CC35256E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DF770A-4161-0D1C-37F6-7A89B3E5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50191-0AA8-DB0E-E6DA-7A36A47BF2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EB5992-151F-4B77-AE84-2F13131B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4E472-C7D9-B6B9-2751-3F5E0F295F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FF262F-1C77-4B35-BB8E-ABB607A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9B0B-2C59-162A-73B3-11E23957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1B590-A617-564D-7759-0BFEBE80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747AB-BD3A-8FDF-45E4-63B4EF2C5C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8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312F47-85DB-1E9C-640F-848EE527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>
              <a:lnSpc>
                <a:spcPct val="100000"/>
              </a:lnSpc>
            </a:pPr>
            <a:r>
              <a:rPr lang="fa" sz="400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حلا بگذارید درباره </a:t>
            </a:r>
            <a:r>
              <a:rPr lang="fa-IR" sz="400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غذای </a:t>
            </a:r>
            <a:r>
              <a:rPr lang="fa" sz="400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چاشت سالم برای مکتب گپ بزنیم</a:t>
            </a:r>
            <a:endParaRPr lang="fa" sz="4000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0FFEA-9414-3B43-440A-17974ECFD2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3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568FF-A2BF-7D48-9FA8-37158508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4E25D-393F-3492-3BA2-BBD0CA261D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6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DDE7A0-148B-0801-0926-17AC9B91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44AFA-8C65-64B5-552E-3EE1CF53C9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0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B8D277-1069-1EE4-5F32-9BFE39A7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4195F-8D9F-2E8A-8420-964321BE10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6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A79024-F9B7-E0F3-B472-9AEF145D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3D496-F368-9715-EE0D-E0201E1B1A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5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997D29-1C8A-3733-E409-1472A0CE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" sz="44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بخاطر داشته باشید ...</a:t>
            </a:r>
            <a:endParaRPr lang="fa" sz="4400" b="1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3BCCC-8A4D-6223-6E19-2408BE4947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5024D0-A4AB-1DF6-3C22-0BDBF17A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" sz="44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خدمات محلی  </a:t>
            </a:r>
            <a:endParaRPr lang="fa" sz="4400" b="1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0FA1B-3965-5E88-4A6C-687F9B0AD8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13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2F9431-A94F-0D3E-6127-7835BDC1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23DD0-BE06-369E-802D-9294BA09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FBEF8E-69E2-0E86-5F9D-6FAAE9B8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" sz="44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بدن من. صحت من.</a:t>
            </a:r>
            <a:br>
              <a:rPr lang="fa" sz="4400" b="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fa" sz="4000" b="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یک ابزار آموزش صحت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16590-7F42-CA7D-D23C-1F496D2899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C444E6-9D59-7346-A863-FBD787A1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بگذارید</a:t>
            </a:r>
            <a:endParaRPr lang="en-AU" sz="4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13127-7C77-009C-D9B2-1BCDE246F5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85EE8C-57ED-D748-2B3D-D50BDE28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FDDFB-0FF1-7AC6-5FEC-EC73BD2516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0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11092E-41FF-3B84-FCE1-842C2C6A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D7C5C-0F89-B7D4-FA84-7E810EFBD7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2BB280-BBD6-11DE-67CA-DC2BF282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74FBC-F380-95AC-10D4-5A0EA911A5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0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6AE7F9-540D-D557-ACD9-DDBBA918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58150-D74A-C857-DB07-671684F163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2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05822F-8ADA-FBE4-1BC6-5B9B8F2C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2EA77-CD0A-5977-54DC-256269FFCA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3167</Words>
  <Application>Microsoft Office PowerPoint</Application>
  <PresentationFormat>Widescreen</PresentationFormat>
  <Paragraphs>289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Dubai</vt:lpstr>
      <vt:lpstr>Office Theme</vt:lpstr>
      <vt:lpstr>خوراک خوب برای صحت خوب</vt:lpstr>
      <vt:lpstr>PowerPoint Presentation</vt:lpstr>
      <vt:lpstr>بدن من. صحت من. یک ابزار آموزش صحت</vt:lpstr>
      <vt:lpstr>بگذارید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بگذارید راجع به کلسیم گپ بزنیم</vt:lpstr>
      <vt:lpstr>PowerPoint Presentation</vt:lpstr>
      <vt:lpstr>PowerPoint Presentation</vt:lpstr>
      <vt:lpstr>PowerPoint Presentation</vt:lpstr>
      <vt:lpstr>PowerPoint Presentation</vt:lpstr>
      <vt:lpstr>حلا بگذارید درباره غذای چاشت سالم برای مکتب گپ بزنیم</vt:lpstr>
      <vt:lpstr>PowerPoint Presentation</vt:lpstr>
      <vt:lpstr>PowerPoint Presentation</vt:lpstr>
      <vt:lpstr>PowerPoint Presentation</vt:lpstr>
      <vt:lpstr>PowerPoint Presentation</vt:lpstr>
      <vt:lpstr>بخاطر داشته باشید ...</vt:lpstr>
      <vt:lpstr>خدمات محلی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2024-08-19T04:42:34Z</dcterms:created>
  <dcterms:modified xsi:type="dcterms:W3CDTF">2024-09-16T05:26:36Z</dcterms:modified>
</cp:coreProperties>
</file>