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003" autoAdjust="0"/>
  </p:normalViewPr>
  <p:slideViewPr>
    <p:cSldViewPr snapToGrid="0">
      <p:cViewPr varScale="1">
        <p:scale>
          <a:sx n="134" d="100"/>
          <a:sy n="134" d="100"/>
        </p:scale>
        <p:origin x="12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7D351-CEB8-4816-8850-83C241C66F05}" type="datetimeFigureOut">
              <a:rPr lang="en-AU" smtClean="0"/>
              <a:t>1/08/2024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28F68-872C-479C-8806-BD8AE4967F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5622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Today we’ll talk about what we should eat to help us stay healthy: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types of food are the best to eat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how much of these foods we need to eat to be healthy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a healthy school lunch for children is.</a:t>
            </a:r>
          </a:p>
          <a:p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i="1" u="none" dirty="0">
                <a:solidFill>
                  <a:srgbClr val="000000"/>
                </a:solidFill>
              </a:rPr>
              <a:t>Note to the facilitator: choose a few questions (examples below) to lead a brief group discussion on</a:t>
            </a:r>
            <a:r>
              <a:rPr lang="en-AU" sz="1200" b="0" i="1" dirty="0"/>
              <a:t> the role of food in our lives.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0" i="1" dirty="0"/>
          </a:p>
          <a:p>
            <a:pPr algn="l">
              <a:spcBef>
                <a:spcPts val="1000"/>
              </a:spcBef>
            </a:pPr>
            <a:r>
              <a:rPr lang="en-AU" sz="1200" i="1" dirty="0"/>
              <a:t>Questions to consider: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i="1" dirty="0">
                <a:solidFill>
                  <a:srgbClr val="000000"/>
                </a:solidFill>
              </a:rPr>
              <a:t>What is the role of food in our lives?</a:t>
            </a:r>
          </a:p>
          <a:p>
            <a:pPr marL="171450" indent="-17145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sz="1200" i="1" dirty="0">
                <a:solidFill>
                  <a:srgbClr val="000000"/>
                </a:solidFill>
              </a:rPr>
              <a:t>Who is responsible for the food in your house?</a:t>
            </a:r>
          </a:p>
          <a:p>
            <a:pPr marL="171450" indent="-17145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sz="1200" i="1" dirty="0">
                <a:solidFill>
                  <a:srgbClr val="000000"/>
                </a:solidFill>
              </a:rPr>
              <a:t>Who is responsible for choosing the food you eat?</a:t>
            </a:r>
            <a:endParaRPr lang="en-AU" sz="1200" i="1" dirty="0"/>
          </a:p>
          <a:p>
            <a:pPr marL="171450" indent="-17145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sz="1200" i="1" dirty="0">
                <a:solidFill>
                  <a:srgbClr val="000000"/>
                </a:solidFill>
              </a:rPr>
              <a:t>What does it mean to ‘eat good food’?</a:t>
            </a:r>
          </a:p>
          <a:p>
            <a:pPr marL="171450" indent="-17145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sz="1200" i="1" dirty="0">
                <a:solidFill>
                  <a:srgbClr val="000000"/>
                </a:solidFill>
              </a:rPr>
              <a:t>What are good types of food? </a:t>
            </a:r>
          </a:p>
          <a:p>
            <a:pPr marL="171450" indent="-17145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sz="1200" b="0" i="1" dirty="0">
                <a:solidFill>
                  <a:srgbClr val="000000"/>
                </a:solidFill>
              </a:rPr>
              <a:t>What are healthy foods in your everyday cuisine?</a:t>
            </a:r>
            <a:r>
              <a:rPr lang="en-AU" sz="1200" b="1" i="1" dirty="0">
                <a:solidFill>
                  <a:srgbClr val="000000"/>
                </a:solidFill>
              </a:rPr>
              <a:t> </a:t>
            </a:r>
          </a:p>
          <a:p>
            <a:pPr marL="171450" indent="-17145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sz="1200" i="1" dirty="0">
                <a:solidFill>
                  <a:srgbClr val="000000"/>
                </a:solidFill>
              </a:rPr>
              <a:t>Do you think that what you eat can change how you feel?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28F68-872C-479C-8806-BD8AE4967F8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7052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‘sometimes’ foods?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‘Sometimes’ foods are not part of the 5 food groups. They are not part of a healthy diet.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have too much fat, sugar, and salt and nothing of the good things your body needs.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eat too much of these foods, you </a:t>
            </a:r>
            <a:r>
              <a:rPr lang="en-AU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might increase your weight and it can make you sick. So, eat them only sometimes and in small amounts or not at all.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 of ‘sometimes’ </a:t>
            </a:r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foods are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sweet biscuits, cakes, desserts and pastries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ice-cream, lollies and chocolate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potato chips, crisps and other fatty and/or salty snack foods including some savoury biscuits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pastries and pies, </a:t>
            </a:r>
            <a:r>
              <a:rPr lang="en-AU" sz="1200" b="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fast-food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burgers, fried foods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processed meats and fatty/salty sausages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sugary soft drinks, cordials, sports and energy drinks, and alcohol</a:t>
            </a:r>
            <a:endParaRPr lang="en-AU" sz="1200" strike="sng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sweetened condensed milk, cream, butter and spreads.</a:t>
            </a:r>
            <a:endParaRPr lang="en-AU" sz="1200" b="0" i="0" strike="sng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28F68-872C-479C-8806-BD8AE4967F8A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1102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healthy meals look like?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Healthy meals include a variety of foods from the 5 food groups.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 healthy meal: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 half of your plate with vegetables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some protein, like meat, eggs, fish, tofu, or legumes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some grains, like rice, noodles, quinoa, pasta, or bread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Eat fruit </a:t>
            </a:r>
            <a:r>
              <a:rPr lang="en-AU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dairy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snack or for dessert.</a:t>
            </a:r>
          </a:p>
          <a:p>
            <a:pPr marL="228600" indent="-228600">
              <a:buFont typeface="+mj-lt"/>
              <a:buAutoNum type="arabicPeriod"/>
            </a:pPr>
            <a:endParaRPr lang="en-AU" sz="12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+mj-lt"/>
              <a:buNone/>
            </a:pPr>
            <a:r>
              <a:rPr lang="en-AU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using a ‘sometimes’ food in your meal, like a sausage or fried potato, choose something from the 5 food groups, like chicken or rice. </a:t>
            </a:r>
          </a:p>
          <a:p>
            <a:pPr marL="0" indent="0">
              <a:buFont typeface="+mj-lt"/>
              <a:buNone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 vegetables or salad as a side dish when eating meals like pasta, lasagna or risotto.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*Note to facilitator: the image shows how much food on a plate should come from one food group compared to another – not the actual amounts of food to be eaten.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28F68-872C-479C-8806-BD8AE4967F8A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6439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 I cook my traditional foods?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Often the traditional foods from your culture are really healthy. It’s good to keep these foods as part of your diet.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Traditional home-cooked meals, such as lentil-based dishes and curries, flavoured with herbs and spices, are better choices than meals and processed foods from a shop. These foods often have a lot of sugar, salt and fats.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28F68-872C-479C-8806-BD8AE4967F8A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7807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is calcium important?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need calcium in life. It is super important for healthy: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teeth and bones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muscles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nervous system.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don’t get enough calcium, your bones will become weak.</a:t>
            </a:r>
            <a:endParaRPr lang="en-AU" sz="1200" b="0" i="0" strike="sng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28F68-872C-479C-8806-BD8AE4967F8A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5011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the best foods for calcium?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best sources of calcium are</a:t>
            </a:r>
            <a:r>
              <a:rPr lang="en-AU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airy products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as milk, yoghurt, and hard cheeses.</a:t>
            </a:r>
            <a:r>
              <a:rPr lang="en-A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A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need to have </a:t>
            </a:r>
            <a:r>
              <a:rPr lang="en-AU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en-AU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serves of dairy per day </a:t>
            </a:r>
            <a:r>
              <a:rPr lang="en-AU" sz="1200" b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r>
              <a:rPr lang="en-AU" sz="1200" b="1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en-AU" sz="1200" b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serves</a:t>
            </a:r>
            <a:r>
              <a:rPr lang="en-AU" sz="1200" b="1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 day if you are older than 50 years of age</a:t>
            </a:r>
            <a:r>
              <a:rPr lang="en-A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non-dairy sources of calcium include: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soy, rice and almond milk with added calcium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tofu </a:t>
            </a:r>
            <a:r>
              <a:rPr lang="en-AU" sz="1200" b="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tempeh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fish with edible bones, such as tinned salmon with bones and sardines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nuts and seeds, such as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Brazil nuts, almonds and sesame seed paste (tahini)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 leafy vegetables, like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broccoli, </a:t>
            </a:r>
            <a:r>
              <a:rPr lang="en-A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bok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choy, Chinese cabbage and spinach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dried fruit</a:t>
            </a:r>
            <a:r>
              <a:rPr lang="en-AU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such as figs, dates, prunes, and apricots.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also get calcium from tablets, but i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is much better to get it from your food. </a:t>
            </a:r>
            <a:endParaRPr lang="en-AU" sz="1200" b="0" i="0" strike="sng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your doctor if you need to take calcium tablets. 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28F68-872C-479C-8806-BD8AE4967F8A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5737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do children and teenagers need more calcium?</a:t>
            </a:r>
          </a:p>
          <a:p>
            <a:pPr rtl="0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bones of young children are constantly growing. It is very important that children get enough calcium each day to build </a:t>
            </a:r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strong bones and teeth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rtl="0"/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Teenagers need more calcium because they grow a lot during puberty. </a:t>
            </a:r>
            <a:endParaRPr lang="en-AU" sz="1200" b="0" i="0" strike="sng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A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 to your nurse or doctor about how much calcium your child needs every day.</a:t>
            </a:r>
            <a:endParaRPr lang="en-A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28F68-872C-479C-8806-BD8AE4967F8A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8824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do older women need more calcium?</a:t>
            </a:r>
          </a:p>
          <a:p>
            <a:r>
              <a:rPr lang="en-A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</a:t>
            </a:r>
            <a:r>
              <a:rPr lang="en-AU" sz="1200" b="0" i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women get older, their bones </a:t>
            </a:r>
            <a:r>
              <a:rPr lang="en-A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weaker. </a:t>
            </a:r>
            <a:r>
              <a:rPr lang="en-AU" sz="1200" b="0" i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Older women need to eat more c</a:t>
            </a:r>
            <a:r>
              <a:rPr lang="en-A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alcium to </a:t>
            </a:r>
            <a:r>
              <a:rPr lang="en-AU" sz="1200" b="0" i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 their </a:t>
            </a:r>
            <a:r>
              <a:rPr lang="en-A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bones strong. </a:t>
            </a:r>
          </a:p>
          <a:p>
            <a:r>
              <a:rPr lang="en-A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</a:t>
            </a:r>
            <a:r>
              <a:rPr lang="en-AU" sz="1200" b="0" i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especially important </a:t>
            </a:r>
            <a:r>
              <a:rPr lang="en-A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5 to 10 years around menopause* when more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calcium is lost from the bones. </a:t>
            </a:r>
            <a:r>
              <a:rPr lang="en-AU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Eating more calcium cannot stop this bone loss, but it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slow it down.</a:t>
            </a:r>
          </a:p>
          <a:p>
            <a:endParaRPr lang="en-A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much calcium per day do women aged over 50 need?</a:t>
            </a: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are over 50 years of age, you </a:t>
            </a:r>
            <a:r>
              <a:rPr lang="en-A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 </a:t>
            </a:r>
            <a:r>
              <a:rPr lang="en-AU" sz="1200" b="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</a:t>
            </a:r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1300mg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calcium per day, which means </a:t>
            </a:r>
            <a:r>
              <a:rPr lang="en-AU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n-AU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serves of dairy per day. </a:t>
            </a:r>
          </a:p>
          <a:p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r>
              <a:rPr lang="en-AU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Menopause is</a:t>
            </a:r>
            <a:r>
              <a:rPr lang="en-A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your final period/menstrual bleed. You will only know that you have reached menopause when you haven’t had any bleeding for 12 months.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28F68-872C-479C-8806-BD8AE4967F8A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5132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It might be a good idea to facilitate a short discussion about school lunches.</a:t>
            </a:r>
          </a:p>
          <a:p>
            <a:endParaRPr lang="en-AU" dirty="0"/>
          </a:p>
          <a:p>
            <a:r>
              <a:rPr lang="en-AU" dirty="0"/>
              <a:t>Questions to consider*: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kind of foods did you have for your lunch at school when you were a child?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kind of foods do your children have in their school lunchbox?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Who chooses the foods for your children's lunchboxes?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Can your children decide what goes into their lunchbox?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Do you prepare the school lunch together with your children?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Do you talk to your children about different kinds of foods and how healthy they are?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i="1" u="none" dirty="0"/>
              <a:t>*Note to the facilitator: choose only a few questions.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28F68-872C-479C-8806-BD8AE4967F8A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29352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is it so important that children eat good food?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Healthy food is important for children so they can grow and develop healthy brains and bodies. </a:t>
            </a:r>
          </a:p>
          <a:p>
            <a:pPr lvl="0"/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children need lots of good food to be strong and do well at school. </a:t>
            </a:r>
          </a:p>
          <a:p>
            <a:pPr lvl="0"/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are responsible for the types of food you offer your children, but you need to let them choose what they want to eat.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children watch you and learn from you, so it’s important to show them </a:t>
            </a:r>
            <a:r>
              <a:rPr lang="en-AU" sz="120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you also choose healthy food to eat.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28F68-872C-479C-8806-BD8AE4967F8A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4660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u="none" dirty="0"/>
              <a:t>The school lunch is a great opportunity to give your children food that makes them grow strong and healthy.</a:t>
            </a:r>
          </a:p>
          <a:p>
            <a:endParaRPr lang="en-AU" u="none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28F68-872C-479C-8806-BD8AE4967F8A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3993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does food affect my health?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you </a:t>
            </a:r>
            <a:r>
              <a:rPr lang="en-AU" sz="120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eat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affect: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physical health – how healthy your body 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much energy you have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mood – </a:t>
            </a:r>
            <a:r>
              <a:rPr lang="en-AU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happy you feel.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Eating healthy foods can make you and your family feel better, which can help you enjoy your life more. 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28F68-872C-479C-8806-BD8AE4967F8A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6612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u="none" dirty="0"/>
              <a:t>What to put in a school lunchbox?</a:t>
            </a: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healthy lunchbox should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fresh fruit and vegetables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milk, yoghurt or cheese (or dairy alternatives)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meat or other protein, like hard-boiled egg or peanut butter* </a:t>
            </a:r>
            <a:endParaRPr lang="en-AU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grains like bread, a roll, flat bread, fruit bread, or crackers. Remember, wholegrain or wholemeal choices are best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tap water.</a:t>
            </a:r>
          </a:p>
          <a:p>
            <a:endParaRPr lang="en-AU" u="sng" dirty="0"/>
          </a:p>
          <a:p>
            <a:r>
              <a:rPr lang="en-AU" u="none" dirty="0"/>
              <a:t>Home-cooked, traditional foods can be great for lunchboxes. It also shows children that traditional foods are often nutritious and healthy.</a:t>
            </a:r>
          </a:p>
          <a:p>
            <a:endParaRPr lang="en-AU" u="none" dirty="0"/>
          </a:p>
          <a:p>
            <a:r>
              <a:rPr lang="en-AU" b="1" u="none" dirty="0"/>
              <a:t>What should NOT go into a healthy lunchbox?</a:t>
            </a:r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not include these foods, as they have too much sugar, salt or fat: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sweet drinks, such as fruit juices, fruit drinks, cordials, sports drinks, energy drinks, flavoured waters, flavoured mineral waters, iced teas and soft drinks </a:t>
            </a:r>
            <a:endParaRPr lang="en-AU" sz="1200" b="0" i="0" strike="sng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dried fruit bars and ‘straps’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'dairy desserts', chocolate bars and muesli bars</a:t>
            </a:r>
            <a:endParaRPr lang="en-AU" sz="1200" b="0" i="0" strike="sng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chocolate spreads, jams and honey in sandwiches</a:t>
            </a:r>
            <a:endParaRPr lang="en-AU" sz="1200" b="0" i="0" strike="sng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fatty, salty processed meats, such as salami and sausages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potato chips or savoury biscuits.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2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*If your school has a nut-free policy, don’t put peanut butter or any nuts in your child’s lunchbox.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28F68-872C-479C-8806-BD8AE4967F8A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14397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is it good to make school lunches with my child?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School is a time when children start to make their own decisions about what’s important. They learn fast and are influenced by you, their friends and popular things they see. </a:t>
            </a:r>
            <a:r>
              <a:rPr lang="en-AU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Preparing the school lunch is a perfect time to talk to them about healthy foods and to show them what good food choices are.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1200" b="0" i="0" u="sng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Things you can do while preparing school lunches together: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your child different healthy foods </a:t>
            </a:r>
            <a:r>
              <a:rPr lang="en-AU" sz="1200" b="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let them choose </a:t>
            </a:r>
            <a:r>
              <a:rPr lang="en-AU" dirty="0"/>
              <a:t>what they will eat at school.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older children make their lunch themselves.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younger children help make sandwiches or cut up soft fruit.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Prepare the school lunch together with your child the night before. This way you will have more time, as mornings can be very busy.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28F68-872C-479C-8806-BD8AE4967F8A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96541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you eat every day affects your health. </a:t>
            </a: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you eat healthy foods, you feel better and have a better life. It helps keep you well and protect you from illness. </a:t>
            </a:r>
          </a:p>
          <a:p>
            <a:r>
              <a:rPr lang="en-AU" sz="1200" b="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Healthy eating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very important for babies and children to grow and develop well. </a:t>
            </a:r>
          </a:p>
          <a:p>
            <a:endParaRPr lang="en-AU" dirty="0"/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Remember:</a:t>
            </a:r>
          </a:p>
          <a:p>
            <a:pPr marL="171450" indent="-171450">
              <a:lnSpc>
                <a:spcPct val="100000"/>
              </a:lnSpc>
              <a:spcBef>
                <a:spcPts val="1800"/>
              </a:spcBef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Eat food that is good food helps keep you and your family healthy.</a:t>
            </a:r>
          </a:p>
          <a:p>
            <a:pPr marL="171450" indent="-171450">
              <a:spcBef>
                <a:spcPts val="1800"/>
              </a:spcBef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Eat a mix of foods from the 5 food groups.</a:t>
            </a:r>
          </a:p>
          <a:p>
            <a:pPr marL="171450" indent="-171450">
              <a:spcBef>
                <a:spcPts val="1800"/>
              </a:spcBef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 ‘sometimes’ foods.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28F68-872C-479C-8806-BD8AE4967F8A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26253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i="1" u="none" dirty="0">
                <a:solidFill>
                  <a:srgbClr val="000000"/>
                </a:solidFill>
              </a:rPr>
              <a:t>Note to the facilitator</a:t>
            </a:r>
            <a:r>
              <a:rPr lang="en-AU" sz="1200" i="1" u="none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: provide details of local health services.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28F68-872C-479C-8806-BD8AE4967F8A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6375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a diet?</a:t>
            </a:r>
          </a:p>
          <a:p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</a:t>
            </a:r>
            <a:r>
              <a:rPr lang="en-AU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diet</a:t>
            </a:r>
            <a:r>
              <a:rPr lang="en-AU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foods that you eat every day. </a:t>
            </a:r>
            <a:endParaRPr lang="en-AU" sz="1200" u="none" strike="sng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b="0" i="0" strike="sng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a healthy diet?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healthy diet means eating the </a:t>
            </a:r>
            <a:r>
              <a:rPr lang="en-AU" sz="1200" b="1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 types </a:t>
            </a:r>
            <a:r>
              <a:rPr lang="en-AU" sz="1200" b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food, and the </a:t>
            </a:r>
            <a:r>
              <a:rPr lang="en-AU" sz="1200" b="1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 amount</a:t>
            </a:r>
            <a:r>
              <a:rPr lang="en-AU" sz="1200" b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healthy diet is good for your body, your health and your life.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 day: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a </a:t>
            </a:r>
            <a:r>
              <a:rPr lang="en-AU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mix</a:t>
            </a:r>
            <a:r>
              <a:rPr lang="en-AU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different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foods – this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important for good brain, heart and gut health </a:t>
            </a:r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Eat regular meals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Eat fruit, vegetables and wholegrains, such as </a:t>
            </a:r>
            <a:r>
              <a:rPr lang="en-AU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multigrain bread and brown rice</a:t>
            </a:r>
            <a:endParaRPr lang="en-AU" sz="12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have </a:t>
            </a:r>
            <a:r>
              <a:rPr lang="en-AU" sz="1200" b="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much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sugar, salt and bad fats*</a:t>
            </a:r>
            <a:endParaRPr lang="en-AU" sz="1200" b="0" i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Drink lots of fluids – aim for 2 litres or 8 cups a day, most of it water. </a:t>
            </a:r>
            <a:endParaRPr lang="en-A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i="1" dirty="0"/>
              <a:t>*Note to the facilitator: there are bad and good fats; try to limit the bad fats. </a:t>
            </a:r>
          </a:p>
          <a:p>
            <a:r>
              <a:rPr lang="en-AU" i="1" u="sng" dirty="0"/>
              <a:t>Examples of bad fats</a:t>
            </a:r>
            <a:r>
              <a:rPr lang="en-AU" i="1" dirty="0"/>
              <a:t>: junk and processed foods - chips, cookies, cakes, lollies, fried food, fast-food meals, vegetable oil, which often means palm oil, and animal-fat products, like butter, cream, ghee, fatty meats, and </a:t>
            </a:r>
            <a:r>
              <a:rPr lang="en-AU" i="1" u="none" dirty="0"/>
              <a:t>cheese. However, cheese is part of a healthy diet if eaten in small amounts, for example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matchbox-size piece of hard cheese per day.</a:t>
            </a:r>
            <a:endParaRPr lang="en-AU" i="1" dirty="0"/>
          </a:p>
          <a:p>
            <a:r>
              <a:rPr lang="en-AU" i="1" u="sng" dirty="0"/>
              <a:t>Examples of good fats</a:t>
            </a:r>
            <a:r>
              <a:rPr lang="en-AU" i="1" dirty="0"/>
              <a:t>: olive oil, avocado, nuts, canola oil, peanut oil, macadamia nut oil, and margarines containing these oils.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28F68-872C-479C-8806-BD8AE4967F8A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1339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the 5 food groups?*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food groups are: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Grains, such as wheat, oats, rice, corn, quinoa, and rye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Vegetables</a:t>
            </a:r>
            <a:endParaRPr lang="en-AU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AU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Fruit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AU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Meat and other protein, such as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eggs, tofu, nuts, seeds, and </a:t>
            </a:r>
            <a:r>
              <a:rPr lang="en-A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peas/lentils</a:t>
            </a:r>
            <a:r>
              <a:rPr lang="en-AU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/beans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Dairy, such as milk, yoghurt, cheese, and dairy alternatives.</a:t>
            </a:r>
          </a:p>
          <a:p>
            <a:pPr marL="0" lvl="0" indent="0">
              <a:buFont typeface="+mj-lt"/>
              <a:buNone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I need to eat every day?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</a:t>
            </a:r>
            <a:r>
              <a:rPr lang="en-A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day you need to eat food from each of the 5 food groups. </a:t>
            </a:r>
            <a:r>
              <a:rPr lang="en-AU" sz="120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will help to keep you healthy. </a:t>
            </a:r>
            <a:endParaRPr lang="en-AU" sz="120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good to m</a:t>
            </a:r>
            <a:r>
              <a:rPr lang="en-AU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ix up the foods from each group and use healthy oils, such as olive oil, canola oil, peanut oil. </a:t>
            </a:r>
            <a:endParaRPr lang="en-AU" sz="1200" u="none" strike="sng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+mj-lt"/>
              <a:buNone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+mj-lt"/>
              <a:buNone/>
            </a:pP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*Note to facilitator: Australian Guide to Healthy Eating provides a guide for the 5 food groups. </a:t>
            </a:r>
          </a:p>
          <a:p>
            <a:pPr marL="0" lvl="0" indent="0">
              <a:buFont typeface="+mj-lt"/>
              <a:buNone/>
            </a:pP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image shows the </a:t>
            </a:r>
            <a:r>
              <a:rPr lang="en-A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proportion of the 5 food groups we should eat every day and not the amounts.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28F68-872C-479C-8806-BD8AE4967F8A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9488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grains?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Foods in this group come from a variety of grains like rice, corn, quinoa, semolina, buckwheat, rye, oats and sorghum. They are often ground into flours to make things like bread, noodles and pasta.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Wholegrains, like multigrain bread, brown rice, rolled oats, are the best choice.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</a:t>
            </a:r>
            <a:r>
              <a:rPr lang="en-AU" sz="1200" b="1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much 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grain do I need to eat every day?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need to eat 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serves of grains every day, but only 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you’re over 50 years old. </a:t>
            </a:r>
          </a:p>
          <a:p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much is 1 serve of grains? 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are 5 examples of 1 serve of grains: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slice of bread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dry wholegrain biscuits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half a cup* of cooked rice, pasta,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noodles, barley, buckwheat, corn, semolina, polenta, bulgur or quinoa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half a cup of cooked porridge 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quarter of a cup of muesli.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to the facilitator: explain to the participants that a measuring cup (250ml) might be a different size than the cup they drink from.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28F68-872C-479C-8806-BD8AE4967F8A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4808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are vegetables important?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Vegetables </a:t>
            </a:r>
            <a:r>
              <a:rPr lang="en-AU" sz="120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 your body vitamins and minerals. </a:t>
            </a:r>
            <a:r>
              <a:rPr lang="en-A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help make your body work well. If you don’t eat vegetables, your body cannot work well.</a:t>
            </a:r>
            <a:r>
              <a:rPr lang="en-AU" sz="1200" u="none" strike="sng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AU" sz="120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Eat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rainbow of vegetable colours because they all have different vitamins and minerals for your body. 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vegetables do I need to eat every day?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need to eat 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serves of vegetables every day.</a:t>
            </a:r>
          </a:p>
          <a:p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much is 1 serve of vegetables? </a:t>
            </a:r>
          </a:p>
          <a:p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are 6 examples of 1 serve of vegetables: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half a cup of cooked vegetables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half a c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 of baked beans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half a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cup of sweet corn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cup of salad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half a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medium sweet potato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medium tomato.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28F68-872C-479C-8806-BD8AE4967F8A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7454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are fruits important?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Fruits, just like vegetables, give your body vitamins, minerals and fibre, which make your body work well. Fruits also have sugar, which gives you energy. </a:t>
            </a:r>
          </a:p>
          <a:p>
            <a:r>
              <a:rPr lang="en-A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AU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different coloured fruits, because different coloured fruits have different vitamins and minerals. The different vitamins and minerals help your body stay healthy in different ways.</a:t>
            </a:r>
          </a:p>
          <a:p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</a:t>
            </a:r>
            <a:r>
              <a:rPr lang="en-AU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much</a:t>
            </a:r>
            <a:r>
              <a:rPr lang="en-AU" sz="1200" b="1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fruit do I need to eat every day?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need to eat 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serves of fruit every day.</a:t>
            </a:r>
          </a:p>
          <a:p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much is 1 serve of fruit? </a:t>
            </a:r>
          </a:p>
          <a:p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are 5 examples of 1 serve of fruit: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medium apple, banana, orange or pear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small apricots, kiwi fruits or plums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cup of diced or canned fruit with no added sugar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half a cup of fruit juice with no added sugar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30g dried fruit, for example 2 dried apricots, 1 and a half tablespoons of sultanas.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28F68-872C-479C-8806-BD8AE4967F8A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0004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dairy?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Dairy products are made from animal milk, for example yoghurt, cheese and butter. </a:t>
            </a:r>
            <a:r>
              <a:rPr lang="en-A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Eat dairy to have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strong bones and muscles.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Remember to choose reduced-fat products.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can’t eat dairy products, try dairy alternatives like soy/rice/almond milk (with added calcium), tofu or canned sardines or salmon. 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</a:t>
            </a:r>
            <a:r>
              <a:rPr lang="en-AU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much 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dairy do I need to eat every day?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need to eat 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serves of dairy or dairy alternatives every day.</a:t>
            </a:r>
          </a:p>
          <a:p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much is 1 serve of dairy? </a:t>
            </a:r>
          </a:p>
          <a:p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are 5 examples of 1 serve of dairy: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cup of milk or buttermilk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half a cup of evaporated milk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slices of hard cheese, such as cheddar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half a cup of ricotta cheese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small tub of yoghurt.</a:t>
            </a:r>
          </a:p>
          <a:p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much is 1 serve of dairy alternatives? </a:t>
            </a:r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are 5 examples of 1 serve of dairy alternatives: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100g almonds with skin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60g sardines, canned in water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half a cup of canned pink salmon with bones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100g firm tofu 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cup of soy, rice or other cereal drink with at least 100mg of added calcium per 100ml.</a:t>
            </a:r>
            <a:endParaRPr lang="en-AU" sz="1200" b="0" i="0" strike="sng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28F68-872C-479C-8806-BD8AE4967F8A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226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protein?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Protein </a:t>
            </a:r>
            <a:r>
              <a:rPr lang="en-AU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helps you and your family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grow and develop muscles. Protein comes from red meat, chicken, fish, and eggs.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Non-animal sources of protein include seeds, nuts, legumes, and soy products, like tofu or tempeh. 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</a:t>
            </a:r>
            <a:r>
              <a:rPr lang="en-AU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much </a:t>
            </a:r>
            <a:r>
              <a:rPr lang="en-AU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protein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I need to eat every day?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need to eat 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to 3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serves of protein every day, but no more than 3 serves of red meat a week.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much is 1 serve of protein?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are 7 examples of 1 serve of protein:</a:t>
            </a:r>
          </a:p>
          <a:p>
            <a:pPr marL="228600" lvl="0" indent="-228600">
              <a:buFont typeface="Arial" panose="020B0604020202020204" pitchFamily="34" charset="0"/>
              <a:buAutoNum type="arabicPeriod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65g cooked lean red meat, such as beef, lamb, veal, pork, goat or kangaroo. This is about the size of the palm of your hand.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80g cooked lean chicken or turkey. This is about the size of the palm of your hand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100g cooked fish fillet, or one small can of fish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large eggs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cup of cooked or canned legumes, such as lentils, chickpeas or split peas, preferably, with no added salt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170g tofu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small handful </a:t>
            </a:r>
            <a:r>
              <a:rPr lang="en-AU" sz="1200" b="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nuts or seeds, some peanut or almond butter, tahini or other nut or seed paste with no added salt.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28F68-872C-479C-8806-BD8AE4967F8A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5656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128E8-240D-9004-716E-9BEF13FD7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3B26E2-F0E6-72B7-CB31-DA4D726A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EA7D-EB43-47EC-BBEB-1176444044E0}" type="datetimeFigureOut">
              <a:rPr lang="en-AU" smtClean="0"/>
              <a:t>1/08/2024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7C14F-43F2-5F7E-4F72-DDD7191D0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0273C1-68DD-5E5E-1E35-D5C1A81CD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62A5-F009-4D57-9D45-D41D5C7C10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2128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25579F-FF12-06C1-6EE2-84D05759B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90C2D-3CA1-C04B-12E9-51B2F1973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9C791-99B1-3855-6FCB-327B6CCBBD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A1EA7D-EB43-47EC-BBEB-1176444044E0}" type="datetimeFigureOut">
              <a:rPr lang="en-AU" smtClean="0"/>
              <a:t>1/08/2024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40F6C-9A5B-255D-5B26-5EFAC10053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3E6C6-561E-48E6-E2AA-F6BE0DBA61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8662A5-F009-4D57-9D45-D41D5C7C10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224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E886CA-8E0F-4F33-FBB8-4BE6131CC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Good food  </a:t>
            </a:r>
            <a:br>
              <a:rPr lang="en-AU"/>
            </a:br>
            <a:r>
              <a:rPr lang="en-AU"/>
              <a:t>for good health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442AFC-B97F-BD52-7211-1526964234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71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080F86-D780-479D-C6CB-0B47B16F2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D1DF30-8C54-2C21-3DE1-31A2D0897CD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93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D13795-13AD-9690-08F6-F6BA4D4C5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0B7394-D732-D1E9-F7D2-435E7950CD4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08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BCD538-34D6-5D77-9B7D-D3B9FF852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BA4679-8136-04AC-08DF-399A9E9E7E6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34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6374D8-7EB6-E681-0217-5C7AA624A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DF3179-70D2-064E-707C-2DD5748917F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42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21D21A-1979-EBC4-1DF2-4A43BE3FD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393973-2BF6-A15F-4FF6-E170EB053D4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07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7F8693-1B5F-9BF5-D073-5A18277F6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FEE8E4-843A-E14D-758C-55194027EA3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57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8F907C-2F31-169F-FF9A-2BB60943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/>
              <a:t>Let’s talk about calcium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2F6A75-C4E6-EAC4-CA24-180759AC05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68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9E56E5-777A-6429-3E1E-9855451F6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1B2B13-D30F-3305-E676-61DC0085D9D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48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FBA577-5D68-6B90-036F-DE3162EE0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DF3558-A662-9C34-6919-8883A336B83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53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BB5B0B-DBB0-786C-3606-CD99C5613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BB32B7-7F9A-BB4E-CDE8-937B5FF4A5D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79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D3A0A8-42DA-D0DD-9FB1-0F1D6758A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25FAF8-29EE-B73C-1228-CC2CAB33A9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75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DDEA71-B948-2503-C214-43F1ADD30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9F067B-B326-F22D-9AA8-32E5B0ED7F1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12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8C7F08-6790-B24E-B2C7-C46334892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/>
              <a:t>Let’s talk about healthy school lunches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F42386-9B17-0807-F97F-735FB3BCD59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57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5084E1-1C02-CF0A-9309-0DBBA5C21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B2594C-AE2E-15FC-9864-408E1343BC1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85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080D8F-E011-7A14-69C6-AEAAD6096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07F206-4693-98C2-5C70-6FD10C7E797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84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3DA33E-E73B-0EAB-B713-5FABE52B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50AAD9-6946-DA37-641D-766C266BA6C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50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7C0C5C-4DFE-02B4-6214-FCF7CA28B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A2935D-507A-FB69-D64B-5C2CBD2C08B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72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16FCEF-81B2-F939-240C-058D1ED48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/>
              <a:t>Remember…</a:t>
            </a:r>
            <a:endParaRPr lang="en-AU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E76169-6E54-1552-76AD-2879AC5E4D9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24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A5BA6B-BA8B-47B6-C638-10BD0D93F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>
                <a:solidFill>
                  <a:schemeClr val="tx1"/>
                </a:solidFill>
              </a:rPr>
              <a:t>Local services</a:t>
            </a:r>
            <a:endParaRPr lang="en-AU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CA70A0-B2F8-51A2-4C55-DE1D535F6AF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87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EBF160-ACBC-CA41-2D54-1845B0B72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70D71C-93F2-13EB-2A9E-14952D1C1C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63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1F35C2-8E28-5DB0-6E16-3B5781BD7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b="1"/>
              <a:t>My body. My health.</a:t>
            </a:r>
            <a:br>
              <a:rPr lang="en-AU" sz="4000"/>
            </a:br>
            <a:r>
              <a:rPr lang="en-AU" sz="3600"/>
              <a:t>A health education toolkit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23AC1E-ABF3-EC0E-F600-9E23902442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9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3E38BF-DB80-D545-1083-6E725E5B8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kern="1200">
                <a:solidFill>
                  <a:schemeClr val="tx1"/>
                </a:solidFill>
                <a:latin typeface="Lucida Handwriting" panose="03010101010101010101" pitchFamily="66" charset="0"/>
              </a:rPr>
              <a:t>Let’s</a:t>
            </a:r>
            <a:endParaRPr lang="en-US" sz="4800" b="1" kern="1200" dirty="0">
              <a:solidFill>
                <a:schemeClr val="tx1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12A9FD-C59C-AE21-08CC-C935E43F04A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55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57C6F5-469A-5814-4BB6-8E28BFAE5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128DF7-AF5F-1AB5-D09B-ADD237BAF7C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17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69DC80-26A6-7F7A-F02B-9DDE86787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E45966-D027-D4C6-591D-002502FABBF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12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48BE03-0E1B-6AC9-4788-FF50C2512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C759E6-629B-C9D7-E249-028F23E18DE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18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96B76D-5C21-E1D9-A3C8-CA89D5CB0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7FB9D5-9F3A-39C5-7E69-B9E473E81D8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63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658C13-4DE2-9A9B-FEB2-9893D399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A3824A-F147-E70C-A177-66FBD944EE6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80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3018</Words>
  <Application>Microsoft Office PowerPoint</Application>
  <PresentationFormat>Widescreen</PresentationFormat>
  <Paragraphs>281</Paragraphs>
  <Slides>28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Aptos</vt:lpstr>
      <vt:lpstr>Aptos Display</vt:lpstr>
      <vt:lpstr>Arial</vt:lpstr>
      <vt:lpstr>Lucida Handwriting</vt:lpstr>
      <vt:lpstr>Office Theme</vt:lpstr>
      <vt:lpstr>Good food   for good health</vt:lpstr>
      <vt:lpstr>PowerPoint Presentation</vt:lpstr>
      <vt:lpstr>My body. My health. A health education toolkit</vt:lpstr>
      <vt:lpstr>Let’s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talk about calcium</vt:lpstr>
      <vt:lpstr>PowerPoint Presentation</vt:lpstr>
      <vt:lpstr>PowerPoint Presentation</vt:lpstr>
      <vt:lpstr>PowerPoint Presentation</vt:lpstr>
      <vt:lpstr>PowerPoint Presentation</vt:lpstr>
      <vt:lpstr>Let’s talk about healthy school lunches</vt:lpstr>
      <vt:lpstr>PowerPoint Presentation</vt:lpstr>
      <vt:lpstr>PowerPoint Presentation</vt:lpstr>
      <vt:lpstr>PowerPoint Presentation</vt:lpstr>
      <vt:lpstr>PowerPoint Presentation</vt:lpstr>
      <vt:lpstr>Remember…</vt:lpstr>
      <vt:lpstr>Local services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Ewa Sosidko</dc:creator>
  <cp:lastModifiedBy>Ewa Sosidko</cp:lastModifiedBy>
  <cp:revision>3</cp:revision>
  <dcterms:created xsi:type="dcterms:W3CDTF">2024-08-01T00:18:43Z</dcterms:created>
  <dcterms:modified xsi:type="dcterms:W3CDTF">2024-08-01T00:26:47Z</dcterms:modified>
</cp:coreProperties>
</file>