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47" autoAdjust="0"/>
  </p:normalViewPr>
  <p:slideViewPr>
    <p:cSldViewPr snapToGrid="0">
      <p:cViewPr varScale="1">
        <p:scale>
          <a:sx n="132" d="100"/>
          <a:sy n="132" d="100"/>
        </p:scale>
        <p:origin x="13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893C6-A6AD-4535-BD6F-8674579F4ED5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BF1EB-ADFA-4A90-9C78-D0E53211A3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ŋuuni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Ɛŋu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romä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endParaRPr lang="en-AU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4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467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Wath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ciëk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?*</a:t>
            </a:r>
          </a:p>
          <a:p>
            <a:pPr rtl="0"/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Wath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reci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jic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b="1" dirty="0"/>
          </a:p>
          <a:p>
            <a:pPr defTabSz="910651">
              <a:defRPr/>
            </a:pPr>
            <a:endParaRPr lang="en-AU" b="1" dirty="0"/>
          </a:p>
          <a:p>
            <a:pPr defTabSz="910651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pith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piny. Der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thiääk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Thiäkɛ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trike="sngStrike" dirty="0"/>
          </a:p>
          <a:p>
            <a:pPr defTabSz="910651">
              <a:defRPr/>
            </a:pPr>
            <a:endParaRPr lang="en-AU" dirty="0"/>
          </a:p>
          <a:p>
            <a:pPr defTabSz="910651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waath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min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nööŋ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bayrɔth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cɔali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HPV.  HPV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(genitals)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HPV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nööŋ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 </a:t>
            </a:r>
          </a:p>
          <a:p>
            <a:pPr defTabSz="910651">
              <a:defRPr/>
            </a:pPr>
            <a:endParaRPr lang="en-AU" dirty="0"/>
          </a:p>
          <a:p>
            <a:pPr defTabSz="910651" rtl="0">
              <a:defRPr/>
            </a:pP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both: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wer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thurɛ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8424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dirty="0"/>
          </a:p>
          <a:p>
            <a:pPr lvl="0"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thiäkɛ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jak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them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HPV,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bayrɔth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nööŋ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lvl="0"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wathdu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them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kärɔadu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kärɔadu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2674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ney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tok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dirty="0"/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runku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25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74,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ji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them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5.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lvl="0"/>
            <a:endParaRPr lang="en-AU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winith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thinɔ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?*</a:t>
            </a:r>
            <a:endParaRPr lang="en-AU" dirty="0"/>
          </a:p>
          <a:p>
            <a:pPr lvl="0"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Titi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227663" indent="-227663" rtl="0"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thi̱n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dhɔri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</a:t>
            </a:r>
          </a:p>
          <a:p>
            <a:pPr marL="227663" indent="-227663" rtl="0"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endParaRPr lang="en-AU" dirty="0"/>
          </a:p>
          <a:p>
            <a:pPr rtl="0"/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both: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mockɛ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guäth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thin.</a:t>
            </a:r>
          </a:p>
          <a:p>
            <a:endParaRPr lang="en-AU" dirty="0"/>
          </a:p>
          <a:p>
            <a:pPr defTabSz="91065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la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them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5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tëkdu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10651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60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/de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liep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amäni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/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wen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Lony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wen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jiɛcdu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cɔwdu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r>
              <a:rPr lang="en-AU" dirty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199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Thëm min dee thɛm ni liir rɛy thiinku.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530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pith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1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7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tëëkädiɛn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b="1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ɣo̱o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Ba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9598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lvl="0"/>
            <a:endParaRPr lang="en-AU" b="1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neen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Ta̱a̱diɛn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biɛliɛn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endParaRPr lang="en-AU" dirty="0"/>
          </a:p>
          <a:p>
            <a:pPr lvl="0"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ɔ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kärɔa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lvl="0"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dhil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lvl="0"/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344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Duɔp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pay.</a:t>
            </a:r>
          </a:p>
          <a:p>
            <a:endParaRPr lang="en-AU" b="1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kulɛ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 </a:t>
            </a:r>
            <a:endParaRPr lang="en-AU" dirty="0"/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path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ta̱a̱diɛn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biɛliɛn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di̱tdiɛn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bathdu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Lapni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lathi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telepondu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päthni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Thiap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tetdu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yiet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tuuny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dɛ̈ɛ̈r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ben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kɛɛliw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thiap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petku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ji̱i̱du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thar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rɔa̱thniku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thiec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nyuɔth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think them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idi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duɔp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cuɔŋ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jiäk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thiap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thiinku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duɔp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 ɛ lot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mɔ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dirty="0"/>
          </a:p>
          <a:p>
            <a:endParaRPr lang="en-AU" i="1" strike="sngStrik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3280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Duɔp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dɔdiɛn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rɛw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b="1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dirty="0"/>
          </a:p>
          <a:p>
            <a:pPr lvl="0"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mɛmɔgɛrɛm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Mɛmɔgɛrɛm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nyuuthɛ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/ci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nen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b="1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ney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mɛmɔgɛrɛm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dirty="0"/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run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50-74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mɛmɔgɛrɛm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2.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ɛji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nyoth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run 40-49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run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74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mɛmɔgɛrɛm</a:t>
            </a:r>
            <a:endParaRPr lang="en-AU" dirty="0"/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runni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40,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mɛmɔgɛrɛm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diewɛ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ka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gɔaalu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Mɛmɔgɛrɛm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kärɔa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ram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run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35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lvl="0"/>
            <a:endParaRPr lang="en-AU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132050.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telepon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cieŋi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thin.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mat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www.breastscreen.org.au</a:t>
            </a:r>
          </a:p>
          <a:p>
            <a:endParaRPr lang="en-AU" b="1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thuɔk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yɔtni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inkä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(TIS National)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131 450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wecdun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lv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7702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thinku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ɔ? 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gaŋɛ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li̱th</a:t>
            </a:r>
            <a:endParaRPr lang="en-AU" b="1" dirty="0"/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kuiyɛ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luäŋkɛ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mocɛ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gɔaalu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gɛɛr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thiinku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̈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 </a:t>
            </a:r>
          </a:p>
          <a:p>
            <a:endParaRPr lang="en-AU" b="1" dirty="0"/>
          </a:p>
          <a:p>
            <a:endParaRPr lang="en-AU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59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87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cooniku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785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jicdɛ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naŋɛ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liɛlu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pPr defTabSz="91065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thiäkɛ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ca 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mal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10651">
              <a:defRPr/>
            </a:pPr>
            <a:endParaRPr lang="en-AU" dirty="0"/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both: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thurɛ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997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them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ciethdu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nyoth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thiäkɛ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ɣöo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ney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dirty="0"/>
          </a:p>
          <a:p>
            <a:pPr lvl="0"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run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50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run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2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amäni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cop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run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74.</a:t>
            </a:r>
          </a:p>
          <a:p>
            <a:endParaRPr lang="en-AU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514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kulɛ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dirty="0"/>
          </a:p>
          <a:p>
            <a:pPr lvl="0"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Them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jak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dhɔɔru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run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cop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run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50.</a:t>
            </a:r>
          </a:p>
          <a:p>
            <a:pPr lvl="0"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keni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telepon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National Bowel Cancer Screening Program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1800 627 701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b="1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kulɛ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ci them cop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ciëŋdu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ben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waragk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bi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nyuɔth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thia̱kɛ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79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payɛ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tok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titi̱: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ciäthdu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Ciethdu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in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wen,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lawɛ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nuän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410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thokcinädä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mi: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tap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päär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Cam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thiɔl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/cu math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Mathi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ŋuaan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ciöku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ji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them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run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runku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cop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50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0228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cuɔŋdu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cuɔŋdu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caariɛ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ruet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ruet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b="1" dirty="0"/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ruet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ruet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dɔapkɛ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(STIs). </a:t>
            </a:r>
          </a:p>
          <a:p>
            <a:endParaRPr lang="en-AU" b="1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ney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ji them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maar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tɔ̱ɔ̱cä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keni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kenɛ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with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kɔndɔm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ca lath (ɛ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)</a:t>
            </a: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Kɔndɔm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rɛ̈ɛ̈tdɛ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pɛ̈ɛ̈n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car 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ƐTI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Cɔwdu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kɔkiɛn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ram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liebɛni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tap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lëëtni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puanykiɛn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r>
              <a:rPr lang="en-AU" dirty="0"/>
              <a:t> 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them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duali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ka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thi̱n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438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STIs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la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wut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cie̱k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sexually transmissible infections.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kɛɛliw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genital herpes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chlamydia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gonorrhoea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Wɛ̈th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hepatitis B and C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HIV. </a:t>
            </a:r>
          </a:p>
          <a:p>
            <a:pPr marL="170747" indent="-170747">
              <a:buFont typeface="Arial" panose="020B0604020202020204" pitchFamily="34" charset="0"/>
              <a:buChar char="•"/>
            </a:pPr>
            <a:endParaRPr lang="en-AU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STI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kulɛ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keni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lath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muɔr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piini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10651">
              <a:defRPr/>
            </a:pPr>
            <a:endParaRPr lang="en-AU" dirty="0"/>
          </a:p>
          <a:p>
            <a:pPr lvl="0"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STIs mal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jiöny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nööŋ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Nööŋɛ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pPr defTabSz="910651">
              <a:defRPr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52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/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STI. /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bumɛ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ŋotdɛ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 mi de ram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dɔ̱diɛn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dɔp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nyuuthni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nyoth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dɔdiɛn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STI. 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tin: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gupä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jiöny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cuɔl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pi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wen ben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diɛ̈r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kuukɛ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ŋuänyɛ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löny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wut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151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diɛw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käp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HIV, hepatitis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STIs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thiäkɛ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pen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dɔ̱p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endParaRPr lang="en-AU" b="1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winith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thinɔ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STI?*</a:t>
            </a:r>
            <a:endParaRPr lang="en-AU" dirty="0"/>
          </a:p>
          <a:p>
            <a:pPr lvl="0"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endParaRPr lang="en-AU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pöcä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pöci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1450" indent="-171450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/Ca ji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1450" indent="-171450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them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/ca tin ca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nyuak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tɛ̈ɛ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̈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la we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pen.</a:t>
            </a:r>
          </a:p>
          <a:p>
            <a:pPr lvl="0"/>
            <a:endParaRPr lang="en-AU" dirty="0"/>
          </a:p>
          <a:p>
            <a:pPr defTabSz="91065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Chlamydia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run 30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wutni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Chlamydia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Chlamydia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de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ruet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Chlamydia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nyothɛ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inɔ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10651">
              <a:defRPr/>
            </a:pPr>
            <a:endParaRPr lang="en-AU" dirty="0"/>
          </a:p>
          <a:p>
            <a:pPr lvl="0"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both: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Nyuuthniks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10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Puɔ̱nydä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.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Pua̱l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Pua̱nydä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. 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duŋ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+mn-lt"/>
              </a:rPr>
              <a:t>ŋi̱i̱cä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+mn-lt"/>
              </a:rPr>
              <a:t>ba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ji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manädhämɛni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dirty="0" err="1">
                <a:solidFill>
                  <a:schemeClr val="tx1"/>
                </a:solidFill>
              </a:rPr>
              <a:t>ŋi̱i̱c</a:t>
            </a:r>
            <a:r>
              <a:rPr lang="en-AU" sz="1200" dirty="0">
                <a:solidFill>
                  <a:schemeClr val="tx1"/>
                </a:solidFill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luäk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läri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jiɛn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tin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la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nɛy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ba̱r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ko̱ri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.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Comɛ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bä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bi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pua̱nydiɛn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.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nyin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kua̱k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guɔ̱r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ja̱k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diit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puɔ̱lä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ɛlɔŋ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cëtkɛ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min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cia̱ŋ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cär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lɔa̱c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da̱p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cuɔŋ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tɔcä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).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Gui̱l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sng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jeanhailes.org.au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lär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ro̱ŋ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dia̱l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tin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gɔa̱r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pi̱ny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tho̱pä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thi̱n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Thok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kawayni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thuk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618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4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STIs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ka̱p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cuɔŋ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ŋi̱i̱c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- /cu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cɔwdu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piw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puanydɛ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pen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piw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cuol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wutdä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piw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kɔndɔm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la̱thi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ŋuɔɔt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kɔndɔm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lath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dial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cɔwdu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bath (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löny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)</a:t>
            </a:r>
          </a:p>
          <a:p>
            <a:pPr marL="227663" marR="0" lvl="0" indent="-2276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cɔwdu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lapni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them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 /ken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met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wen, ɛ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227663" marR="0" lvl="0" indent="-2276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Cuarɛ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niepɛni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rɛ̱ɛ̱t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0" indent="0">
              <a:buFont typeface="+mj-lt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807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gɔaalu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pay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yɔ̱t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000 </a:t>
            </a:r>
          </a:p>
          <a:p>
            <a:pPr defTabSz="910651">
              <a:defRPr/>
            </a:pPr>
            <a:endParaRPr lang="en-AU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Yɔ̱t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telepon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intɛrnɛt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website thin.</a:t>
            </a:r>
          </a:p>
          <a:p>
            <a:pPr defTabSz="910651">
              <a:defRPr/>
            </a:pPr>
            <a:endParaRPr lang="en-AU" dirty="0"/>
          </a:p>
          <a:p>
            <a:pPr defTabSz="91065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rialiakä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ŋuɔɔt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marR="0" lvl="0" indent="-170747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–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teleponä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ŋuɔɔt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loc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(TIS National)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131 450</a:t>
            </a:r>
          </a:p>
          <a:p>
            <a:pPr marL="170747" marR="0" lvl="0" indent="-170747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yiöw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we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we ji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468000" lvl="1" indent="-171450" defTabSz="910651" rtl="0">
              <a:buFont typeface="Calibri" panose="020F0502020204030204" pitchFamily="34" charset="0"/>
              <a:buChar char="‒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468000" lvl="1" indent="-171450" defTabSz="910651" rtl="0">
              <a:buFont typeface="Calibri" panose="020F0502020204030204" pitchFamily="34" charset="0"/>
              <a:buChar char="‒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170747" indent="-170747" defTabSz="910651">
              <a:buFont typeface="Arial" panose="020B0604020202020204" pitchFamily="34" charset="0"/>
              <a:buChar char="•"/>
              <a:defRPr/>
            </a:pPr>
            <a:endParaRPr lang="en-AU" dirty="0"/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gɔalu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14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/ci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Titit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ekɛ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ŋuɔɔt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–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ciemuɔri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 ji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ŋotdi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keni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liŋith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yɔtikä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(TIS National)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131 450.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366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kulɛ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jekdun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ŋɔaakni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piny: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nyoth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ka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nidi,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tok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kädi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baytimɛni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tɛ̈tkɛ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 tin ci math.</a:t>
            </a:r>
            <a:endParaRPr lang="en-AU" strike="sngStrike" dirty="0"/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dial, tin /ci math,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aspirin, penicillin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diitɛ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ram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ciemuɔri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Titdɛ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nööŋnikɛ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Nööŋni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kaat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healthcare/concession card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Thurkɛ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la̱tɔ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Gɔɔrikɛ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ram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032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la̱tdɔ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thuɔk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Tëkdu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ca ji bi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jɔɔr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car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tɛ̈ɛ̈niku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/cu dual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dial. </a:t>
            </a:r>
          </a:p>
          <a:p>
            <a:r>
              <a:rPr lang="en-AU" dirty="0"/>
              <a:t> </a:t>
            </a:r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mee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ta̱a̱du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wen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ciöku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tap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lëëni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987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nyin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ŋuaan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de mal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tiɛt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10651">
              <a:defRPr/>
            </a:pPr>
            <a:endParaRPr lang="en-AU" b="1" dirty="0"/>
          </a:p>
          <a:p>
            <a:pPr defTabSz="91065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dial piny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ciööt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wargak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keni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ji. </a:t>
            </a:r>
          </a:p>
          <a:p>
            <a:pPr defTabSz="910651">
              <a:defRPr/>
            </a:pPr>
            <a:endParaRPr lang="en-AU" b="1" dirty="0"/>
          </a:p>
          <a:p>
            <a:pPr defTabSz="91065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/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nhɔk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dial it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amäni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wälu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keni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10651">
              <a:defRPr/>
            </a:pPr>
            <a:endParaRPr lang="en-AU" dirty="0"/>
          </a:p>
          <a:p>
            <a:pPr defTabSz="910651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ci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wälu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titdɛ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</a:p>
          <a:p>
            <a:pPr marL="227663" indent="-227663" rtl="0">
              <a:buFont typeface="+mj-lt"/>
              <a:buAutoNum type="arabicPeriod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keni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227663" indent="-227663" rtl="0">
              <a:buFont typeface="+mj-lt"/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rikku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ŋɔaŋkɛ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thin.</a:t>
            </a:r>
          </a:p>
          <a:p>
            <a:pPr marL="227663" indent="-227663" rtl="0">
              <a:buFont typeface="+mj-lt"/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lot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08248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both: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la̱tnikɛ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thiek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1772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14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996"/>
              </a:spcBef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ŋi̱i̱c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ŋäcdan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nyuak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’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nyuak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jua̱th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>
              <a:spcBef>
                <a:spcPts val="996"/>
              </a:spcBef>
            </a:pPr>
            <a:endParaRPr lang="en-AU" sz="1200" dirty="0"/>
          </a:p>
          <a:p>
            <a:pPr rtl="0">
              <a:spcBef>
                <a:spcPts val="996"/>
              </a:spcBef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*: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 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winith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bëë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thinɔ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 De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ka̱p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duɔr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luäŋ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la̱tni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mi de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pen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nath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käp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jiääk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gɔaaɛ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ji?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nath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puaanydiɛn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tiit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wecdun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luotdɛ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yop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yop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Jin la we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Kim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kie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kärɔa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kie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duɔr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mi la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la̱tdi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tukädɛ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/ci de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ŋäci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de ji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gaŋ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/ci de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b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AU" sz="1200" dirty="0">
              <a:solidFill>
                <a:srgbClr val="000000"/>
              </a:solidFill>
            </a:endParaRPr>
          </a:p>
          <a:p>
            <a:pPr rtl="0"/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both: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mɛk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nath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both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u="non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392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dirty="0"/>
          </a:p>
          <a:p>
            <a:pPr lvl="0"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De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yiow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lvl="0"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ka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cɔlkɛ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GP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b="1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Wanɛmɛ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luɔtni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bakɛl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laarɛ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Ba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gɔaai</a:t>
            </a:r>
            <a:endParaRPr lang="en-AU" b="1" dirty="0"/>
          </a:p>
          <a:p>
            <a:pPr marL="227663" indent="-227663" rtl="0">
              <a:buFont typeface="+mj-lt"/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lua̱kɛ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puanny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bäär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bi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we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nhiam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laari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ciokni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cam.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Font typeface="+mj-lt"/>
              <a:buAutoNum type="arabicPeriod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326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latin typeface="Calibri"/>
              </a:rPr>
              <a:t>De </a:t>
            </a:r>
            <a:r>
              <a:rPr lang="en-AU" sz="1200" b="1" i="0" u="none" strike="noStrike" dirty="0" err="1">
                <a:latin typeface="Calibri"/>
              </a:rPr>
              <a:t>ɣä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thɛm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kä</a:t>
            </a:r>
            <a:r>
              <a:rPr lang="en-AU" sz="1200" b="1" i="0" u="none" strike="noStrike" dirty="0">
                <a:latin typeface="Calibri"/>
              </a:rPr>
              <a:t> di </a:t>
            </a:r>
            <a:r>
              <a:rPr lang="en-AU" sz="1200" b="1" i="0" u="none" strike="noStrike" dirty="0" err="1">
                <a:latin typeface="Calibri"/>
              </a:rPr>
              <a:t>kɛ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kui</a:t>
            </a:r>
            <a:r>
              <a:rPr lang="en-AU" sz="1200" b="1" i="0" u="none" strike="noStrike" dirty="0">
                <a:latin typeface="Calibri"/>
              </a:rPr>
              <a:t> them </a:t>
            </a:r>
            <a:r>
              <a:rPr lang="en-AU" sz="1200" b="1" i="0" u="none" strike="noStrike" dirty="0" err="1">
                <a:latin typeface="Calibri"/>
              </a:rPr>
              <a:t>puɔlä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puaanydä</a:t>
            </a:r>
            <a:r>
              <a:rPr lang="en-AU" sz="1200" b="1" i="0" u="none" strike="noStrike" dirty="0"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latin typeface="Calibri"/>
              </a:rPr>
              <a:t>Gööri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jɛ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ɛn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ɣöö</a:t>
            </a:r>
            <a:r>
              <a:rPr lang="en-AU" sz="1200" b="0" i="0" u="none" strike="noStrike" dirty="0">
                <a:latin typeface="Calibri"/>
              </a:rPr>
              <a:t> bi </a:t>
            </a:r>
            <a:r>
              <a:rPr lang="en-AU" sz="1200" b="0" i="0" u="none" strike="noStrike" dirty="0" err="1">
                <a:latin typeface="Calibri"/>
              </a:rPr>
              <a:t>te</a:t>
            </a:r>
            <a:r>
              <a:rPr lang="en-AU" sz="1200" b="0" i="0" u="none" strike="noStrike" dirty="0">
                <a:latin typeface="Calibri"/>
              </a:rPr>
              <a:t> them </a:t>
            </a:r>
            <a:r>
              <a:rPr lang="en-AU" sz="1200" b="0" i="0" u="none" strike="noStrike" dirty="0" err="1">
                <a:latin typeface="Calibri"/>
              </a:rPr>
              <a:t>pual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puaany</a:t>
            </a:r>
            <a:r>
              <a:rPr lang="en-AU" sz="1200" b="0" i="0" u="none" strike="noStrike" dirty="0">
                <a:latin typeface="Calibri"/>
              </a:rPr>
              <a:t> mi </a:t>
            </a:r>
            <a:r>
              <a:rPr lang="en-AU" sz="1200" b="0" i="0" u="none" strike="noStrike" dirty="0" err="1">
                <a:latin typeface="Calibri"/>
              </a:rPr>
              <a:t>ba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thɛm</a:t>
            </a:r>
            <a:r>
              <a:rPr lang="en-AU" sz="1200" b="0" i="0" u="none" strike="noStrike" dirty="0">
                <a:latin typeface="Calibri"/>
              </a:rPr>
              <a:t> ɛ </a:t>
            </a:r>
            <a:r>
              <a:rPr lang="en-AU" sz="1200" b="0" i="0" u="none" strike="noStrike" dirty="0" err="1">
                <a:latin typeface="Calibri"/>
              </a:rPr>
              <a:t>kimdu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kiɛ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luäk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kim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kä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kɛl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ruɔn</a:t>
            </a:r>
            <a:r>
              <a:rPr lang="en-AU" sz="1200" b="0" i="0" u="none" strike="noStrike" dirty="0">
                <a:latin typeface="Calibri"/>
              </a:rPr>
              <a:t>. Deri </a:t>
            </a:r>
            <a:r>
              <a:rPr lang="en-AU" sz="1200" b="0" i="0" u="none" strike="noStrike" dirty="0" err="1">
                <a:latin typeface="Calibri"/>
              </a:rPr>
              <a:t>mɛmɛ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la̱t</a:t>
            </a:r>
            <a:r>
              <a:rPr lang="en-AU" sz="1200" b="0" i="0" u="none" strike="noStrike" dirty="0">
                <a:latin typeface="Calibri"/>
              </a:rPr>
              <a:t> /</a:t>
            </a:r>
            <a:r>
              <a:rPr lang="en-AU" sz="1200" b="0" i="0" u="none" strike="noStrike" dirty="0" err="1">
                <a:latin typeface="Calibri"/>
              </a:rPr>
              <a:t>cäŋ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jeki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rɔ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puɔl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puɔnydu</a:t>
            </a:r>
            <a:r>
              <a:rPr lang="en-AU" sz="1200" b="0" i="0" u="none" strike="noStrike" dirty="0">
                <a:latin typeface="Calibri"/>
              </a:rPr>
              <a:t>. Mi la </a:t>
            </a:r>
            <a:r>
              <a:rPr lang="en-AU" sz="1200" b="0" i="0" u="none" strike="noStrike" dirty="0" err="1">
                <a:latin typeface="Calibri"/>
              </a:rPr>
              <a:t>thɛmkɛ</a:t>
            </a:r>
            <a:r>
              <a:rPr lang="en-AU" sz="1200" b="0" i="0" u="none" strike="noStrike" dirty="0">
                <a:latin typeface="Calibri"/>
              </a:rPr>
              <a:t> ji </a:t>
            </a:r>
            <a:r>
              <a:rPr lang="en-AU" sz="1200" b="0" i="0" u="none" strike="noStrike" dirty="0" err="1">
                <a:latin typeface="Calibri"/>
              </a:rPr>
              <a:t>ni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ciaŋ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kui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puɔlä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puaanydu</a:t>
            </a:r>
            <a:r>
              <a:rPr lang="en-AU" sz="1200" b="0" i="0" u="none" strike="noStrike" dirty="0">
                <a:latin typeface="Calibri"/>
              </a:rPr>
              <a:t>, </a:t>
            </a:r>
            <a:r>
              <a:rPr lang="en-AU" sz="1200" b="0" i="0" u="none" strike="noStrike" dirty="0" err="1">
                <a:latin typeface="Calibri"/>
              </a:rPr>
              <a:t>deri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riɛk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te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rɛy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puaanydu</a:t>
            </a:r>
            <a:r>
              <a:rPr lang="en-AU" sz="1200" b="0" i="0" u="none" strike="noStrike" dirty="0">
                <a:latin typeface="Calibri"/>
              </a:rPr>
              <a:t> mal </a:t>
            </a:r>
            <a:r>
              <a:rPr lang="en-AU" sz="1200" b="0" i="0" u="none" strike="noStrike" dirty="0" err="1">
                <a:latin typeface="Calibri"/>
              </a:rPr>
              <a:t>jek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pɛth</a:t>
            </a:r>
            <a:r>
              <a:rPr lang="en-AU" sz="1200" b="0" i="0" u="none" strike="noStrike" dirty="0">
                <a:latin typeface="Calibri"/>
              </a:rPr>
              <a:t>, ɛ </a:t>
            </a:r>
            <a:r>
              <a:rPr lang="en-AU" sz="1200" b="0" i="0" u="none" strike="noStrike" dirty="0" err="1">
                <a:latin typeface="Calibri"/>
              </a:rPr>
              <a:t>ŋotdɛ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kɛnɛ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ni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wä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jiäkä</a:t>
            </a:r>
            <a:r>
              <a:rPr lang="en-AU" sz="1200" b="0" i="0" u="none" strike="noStrike" dirty="0">
                <a:latin typeface="Calibri"/>
              </a:rPr>
              <a:t>.</a:t>
            </a:r>
          </a:p>
          <a:p>
            <a:endParaRPr lang="en-AU" b="1" dirty="0"/>
          </a:p>
          <a:p>
            <a:pPr defTabSz="910651" rtl="0">
              <a:defRPr/>
            </a:pPr>
            <a:r>
              <a:rPr lang="en-AU" sz="1200" b="1" i="0" u="none" strike="noStrike" dirty="0" err="1">
                <a:latin typeface="Calibri"/>
              </a:rPr>
              <a:t>Kɛ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thɛm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puɔlä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puaany</a:t>
            </a:r>
            <a:r>
              <a:rPr lang="en-AU" sz="1200" b="1" i="0" u="none" strike="noStrike" dirty="0">
                <a:latin typeface="Calibri"/>
              </a:rPr>
              <a:t>, bi </a:t>
            </a:r>
            <a:r>
              <a:rPr lang="en-AU" sz="1200" b="1" i="0" u="none" strike="noStrike" dirty="0" err="1">
                <a:latin typeface="Calibri"/>
              </a:rPr>
              <a:t>kim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kiɛ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luäk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kim</a:t>
            </a:r>
            <a:r>
              <a:rPr lang="en-AU" sz="1200" b="1" i="0" u="none" strike="noStrike" dirty="0">
                <a:latin typeface="Calibri"/>
              </a:rPr>
              <a:t> ji </a:t>
            </a:r>
            <a:r>
              <a:rPr lang="en-AU" sz="1200" b="1" i="0" u="none" strike="noStrike" dirty="0" err="1">
                <a:latin typeface="Calibri"/>
              </a:rPr>
              <a:t>thiec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kɛ</a:t>
            </a:r>
            <a:r>
              <a:rPr lang="en-AU" sz="1200" b="1" i="0" u="none" strike="noStrike" dirty="0">
                <a:latin typeface="Calibri"/>
              </a:rPr>
              <a:t> </a:t>
            </a:r>
            <a:r>
              <a:rPr lang="en-AU" sz="1200" b="1" i="0" u="none" strike="noStrike" dirty="0" err="1">
                <a:latin typeface="Calibri"/>
              </a:rPr>
              <a:t>kuic</a:t>
            </a:r>
            <a:r>
              <a:rPr lang="en-AU" sz="1200" b="1" i="0" u="none" strike="noStrike" dirty="0">
                <a:latin typeface="Calibri"/>
              </a:rPr>
              <a:t>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latin typeface="Calibri"/>
              </a:rPr>
              <a:t>/Ci </a:t>
            </a:r>
            <a:r>
              <a:rPr lang="en-AU" sz="1200" b="0" i="0" u="none" strike="noStrike" dirty="0" err="1">
                <a:latin typeface="Calibri"/>
              </a:rPr>
              <a:t>kɔŋ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te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juey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kiɛ</a:t>
            </a:r>
            <a:r>
              <a:rPr lang="en-AU" sz="1200" b="0" i="0" u="none" strike="noStrike" dirty="0">
                <a:latin typeface="Calibri"/>
              </a:rPr>
              <a:t> ci </a:t>
            </a:r>
            <a:r>
              <a:rPr lang="en-AU" sz="1200" b="0" i="0" u="none" strike="noStrike" dirty="0" err="1">
                <a:latin typeface="Calibri"/>
              </a:rPr>
              <a:t>wä</a:t>
            </a:r>
            <a:r>
              <a:rPr lang="en-AU" sz="1200" b="0" i="0" u="none" strike="noStrike" dirty="0">
                <a:latin typeface="Calibri"/>
              </a:rPr>
              <a:t> duel </a:t>
            </a:r>
            <a:r>
              <a:rPr lang="en-AU" sz="1200" b="0" i="0" u="none" strike="noStrike" dirty="0" err="1">
                <a:latin typeface="Calibri"/>
              </a:rPr>
              <a:t>wäl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kiɛ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te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mi /ca </a:t>
            </a:r>
            <a:r>
              <a:rPr lang="en-AU" sz="1200" b="0" i="0" u="none" strike="noStrike" dirty="0" err="1">
                <a:latin typeface="Calibri"/>
              </a:rPr>
              <a:t>kɔŋ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lät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kä</a:t>
            </a:r>
            <a:r>
              <a:rPr lang="en-AU" sz="1200" b="0" i="0" u="none" strike="noStrike" dirty="0">
                <a:latin typeface="Calibri"/>
              </a:rPr>
              <a:t> ji </a:t>
            </a:r>
            <a:r>
              <a:rPr lang="en-AU" sz="1200" b="0" i="0" u="none" strike="noStrike" dirty="0" err="1">
                <a:latin typeface="Calibri"/>
              </a:rPr>
              <a:t>duelwäl</a:t>
            </a:r>
            <a:r>
              <a:rPr lang="en-AU" sz="1200" b="0" i="0" u="none" strike="noStrike" dirty="0">
                <a:latin typeface="Calibri"/>
              </a:rPr>
              <a:t>. </a:t>
            </a:r>
            <a:r>
              <a:rPr lang="en-AU" sz="1200" b="0" i="0" u="none" strike="noStrike" dirty="0" err="1">
                <a:latin typeface="Calibri"/>
              </a:rPr>
              <a:t>Mɛmɛ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cɔalɛ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cäät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duel </a:t>
            </a:r>
            <a:r>
              <a:rPr lang="en-AU" sz="1200" b="0" i="0" u="none" strike="noStrike" dirty="0" err="1">
                <a:latin typeface="Calibri"/>
              </a:rPr>
              <a:t>wälu</a:t>
            </a:r>
            <a:endParaRPr lang="en-AU" sz="1200" b="0" i="0" u="none" strike="noStrike" dirty="0">
              <a:latin typeface="Calibri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latin typeface="Calibri"/>
              </a:rPr>
              <a:t>Cäät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duel </a:t>
            </a:r>
            <a:r>
              <a:rPr lang="en-AU" sz="1200" b="0" i="0" u="none" strike="noStrike" dirty="0" err="1">
                <a:latin typeface="Calibri"/>
              </a:rPr>
              <a:t>wäl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kui</a:t>
            </a:r>
            <a:r>
              <a:rPr lang="en-AU" sz="1200" b="0" i="0" u="none" strike="noStrike" dirty="0">
                <a:latin typeface="Calibri"/>
              </a:rPr>
              <a:t> ji </a:t>
            </a:r>
            <a:r>
              <a:rPr lang="en-AU" sz="1200" b="0" i="0" u="none" strike="noStrike" dirty="0" err="1">
                <a:latin typeface="Calibri"/>
              </a:rPr>
              <a:t>dhɔaru</a:t>
            </a:r>
            <a:r>
              <a:rPr lang="en-AU" sz="1200" b="0" i="0" u="none" strike="noStrike" dirty="0">
                <a:latin typeface="Calibri"/>
              </a:rPr>
              <a:t> – </a:t>
            </a:r>
            <a:r>
              <a:rPr lang="en-AU" sz="1200" b="0" i="0" u="none" strike="noStrike" dirty="0" err="1">
                <a:latin typeface="Calibri"/>
              </a:rPr>
              <a:t>muɔr</a:t>
            </a:r>
            <a:r>
              <a:rPr lang="en-AU" sz="1200" b="0" i="0" u="none" strike="noStrike" dirty="0">
                <a:latin typeface="Calibri"/>
              </a:rPr>
              <a:t>, </a:t>
            </a:r>
            <a:r>
              <a:rPr lang="en-AU" sz="1200" b="0" i="0" u="none" strike="noStrike" dirty="0" err="1">
                <a:latin typeface="Calibri"/>
              </a:rPr>
              <a:t>guur</a:t>
            </a:r>
            <a:r>
              <a:rPr lang="en-AU" sz="1200" b="0" i="0" u="none" strike="noStrike" dirty="0">
                <a:latin typeface="Calibri"/>
              </a:rPr>
              <a:t>, </a:t>
            </a:r>
            <a:r>
              <a:rPr lang="en-AU" sz="1200" b="0" i="0" u="none" strike="noStrike" dirty="0" err="1">
                <a:latin typeface="Calibri"/>
              </a:rPr>
              <a:t>dämuɔri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kɛnɛ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nyiemuɔri</a:t>
            </a:r>
            <a:r>
              <a:rPr lang="en-AU" sz="1200" b="0" i="0" u="none" strike="noStrike" dirty="0">
                <a:latin typeface="Calibri"/>
              </a:rPr>
              <a:t>. Mi </a:t>
            </a:r>
            <a:r>
              <a:rPr lang="en-AU" sz="1200" b="0" i="0" u="none" strike="noStrike" dirty="0" err="1">
                <a:latin typeface="Calibri"/>
              </a:rPr>
              <a:t>te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nɛy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kɔkiɛn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rɛy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dhɔaru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juäth</a:t>
            </a:r>
            <a:r>
              <a:rPr lang="en-AU" sz="1200" b="0" i="0" u="none" strike="noStrike" dirty="0">
                <a:latin typeface="Calibri"/>
              </a:rPr>
              <a:t>, de </a:t>
            </a:r>
            <a:r>
              <a:rPr lang="en-AU" sz="1200" b="0" i="0" u="none" strike="noStrike" dirty="0" err="1">
                <a:latin typeface="Calibri"/>
              </a:rPr>
              <a:t>thëm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puɔlä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puaany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ɛmɛ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gɔaa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 </a:t>
            </a:r>
            <a:r>
              <a:rPr lang="en-AU" sz="1200" b="0" i="0" u="none" strike="noStrike" dirty="0" err="1">
                <a:latin typeface="Calibri"/>
              </a:rPr>
              <a:t>gɔɔy</a:t>
            </a:r>
            <a:r>
              <a:rPr lang="en-AU" sz="1200" b="0" i="0" u="none" strike="noStrike" dirty="0">
                <a:latin typeface="Calibri"/>
              </a:rPr>
              <a:t> mi </a:t>
            </a:r>
            <a:r>
              <a:rPr lang="en-AU" sz="1200" b="0" i="0" u="none" strike="noStrike" dirty="0" err="1">
                <a:latin typeface="Calibri"/>
              </a:rPr>
              <a:t>diit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ɛlɔŋ</a:t>
            </a:r>
            <a:r>
              <a:rPr lang="en-AU" sz="1200" b="0" i="0" u="none" strike="noStrike" dirty="0">
                <a:latin typeface="Calibri"/>
              </a:rPr>
              <a:t>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latin typeface="Calibri"/>
              </a:rPr>
              <a:t>ɛ </a:t>
            </a:r>
            <a:r>
              <a:rPr lang="en-AU" sz="1200" b="0" i="0" u="none" strike="noStrike" dirty="0" err="1">
                <a:latin typeface="Calibri"/>
              </a:rPr>
              <a:t>ŋu</a:t>
            </a:r>
            <a:r>
              <a:rPr lang="en-AU" sz="1200" b="0" i="0" u="none" strike="noStrike" dirty="0">
                <a:latin typeface="Calibri"/>
              </a:rPr>
              <a:t> la </a:t>
            </a:r>
            <a:r>
              <a:rPr lang="en-AU" sz="1200" b="0" i="0" u="none" strike="noStrike" dirty="0" err="1">
                <a:latin typeface="Calibri"/>
              </a:rPr>
              <a:t>cami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mɔ</a:t>
            </a:r>
            <a:r>
              <a:rPr lang="en-AU" sz="1200" b="0" i="0" u="none" strike="noStrike" dirty="0">
                <a:latin typeface="Calibri"/>
              </a:rPr>
              <a:t>, la </a:t>
            </a:r>
            <a:r>
              <a:rPr lang="en-AU" sz="1200" b="0" i="0" u="none" strike="noStrike" dirty="0" err="1">
                <a:latin typeface="Calibri"/>
              </a:rPr>
              <a:t>rienyi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ciöku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kä</a:t>
            </a:r>
            <a:r>
              <a:rPr lang="en-AU" sz="1200" b="0" i="0" u="none" strike="noStrike" dirty="0">
                <a:latin typeface="Calibri"/>
              </a:rPr>
              <a:t> di, </a:t>
            </a:r>
            <a:r>
              <a:rPr lang="en-AU" sz="1200" b="0" i="0" u="none" strike="noStrike" dirty="0" err="1">
                <a:latin typeface="Calibri"/>
              </a:rPr>
              <a:t>kɛnɛ</a:t>
            </a:r>
            <a:r>
              <a:rPr lang="en-AU" sz="1200" b="0" i="0" u="none" strike="noStrike" dirty="0">
                <a:latin typeface="Calibri"/>
              </a:rPr>
              <a:t> mi la </a:t>
            </a:r>
            <a:r>
              <a:rPr lang="en-AU" sz="1200" b="0" i="0" u="none" strike="noStrike" dirty="0" err="1">
                <a:latin typeface="Calibri"/>
              </a:rPr>
              <a:t>määthi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tap </a:t>
            </a:r>
            <a:r>
              <a:rPr lang="en-AU" sz="1200" b="0" i="0" u="none" strike="noStrike" dirty="0" err="1">
                <a:latin typeface="Calibri"/>
              </a:rPr>
              <a:t>kiɛ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ma̱a̱thi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kɛ</a:t>
            </a:r>
            <a:r>
              <a:rPr lang="en-AU" sz="1200" b="0" i="0" u="none" strike="noStrike" dirty="0">
                <a:latin typeface="Calibri"/>
              </a:rPr>
              <a:t> </a:t>
            </a:r>
            <a:r>
              <a:rPr lang="en-AU" sz="1200" b="0" i="0" u="none" strike="noStrike" dirty="0" err="1">
                <a:latin typeface="Calibri"/>
              </a:rPr>
              <a:t>kɔaŋ</a:t>
            </a:r>
            <a:r>
              <a:rPr lang="en-AU" sz="1200" b="0" i="0" u="none" strike="noStrike" dirty="0">
                <a:latin typeface="Calibri"/>
              </a:rPr>
              <a:t>. </a:t>
            </a:r>
          </a:p>
          <a:p>
            <a:endParaRPr lang="en-AU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them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tëëkädu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b="1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them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strike="sngStrik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81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ɣöo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puɔaanydä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sz="1200" dirty="0"/>
          </a:p>
          <a:p>
            <a:pPr lvl="0"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ŋɔɔŋ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lvl="0"/>
            <a:endParaRPr lang="en-AU" sz="1200" dirty="0"/>
          </a:p>
          <a:p>
            <a:pPr lvl="0"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Titi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cooni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diɛɛri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guur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jiëëk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cami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ciöku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tap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ma̱a̱thi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227663" indent="-227663">
              <a:buFont typeface="+mj-lt"/>
              <a:buAutoNum type="arabicPeriod"/>
            </a:pPr>
            <a:endParaRPr lang="en-AU" sz="1200" dirty="0"/>
          </a:p>
          <a:p>
            <a:pPr lvl="0"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00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thinɔ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1065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defTabSz="910651" rtl="0">
              <a:buFontTx/>
              <a:buAutoNum type="arabicPeriod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waath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defTabSz="910651" rtl="0">
              <a:buFontTx/>
              <a:buAutoNum type="arabicPeriod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thiin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7663" indent="-227663" defTabSz="910651" rtl="0">
              <a:buFontTx/>
              <a:buAutoNum type="arabicPeriod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cut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thokcinä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endParaRPr lang="en-AU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the’m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liir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77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Thëm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iiɛc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F1EB-ADFA-4A90-9C78-D0E53211A3D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24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047A-5AC7-9A60-B2A5-7DB72E6E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3B9C6F-F504-D380-4DF1-142B8989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FB1-7260-4189-92EB-95EB98D54429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529C2-6C34-FEF4-E977-C47F6E03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23342-734F-812C-F0C2-2D72019E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7685-9914-4B5C-8CA9-FEB55E92C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27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14721-9273-9DE3-9D00-7D8DE68E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BB52-0EB9-A2ED-A1AB-B19E6CE9D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E92FD-4D6C-CF5A-C12F-B9CD79D04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EAFFB1-7260-4189-92EB-95EB98D54429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1B2-A69C-F689-D331-CAED859B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2ACFC-70E6-4B79-060F-BF8AE86E5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647685-9914-4B5C-8CA9-FEB55E92C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942470-9838-485A-0787-45A39885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Thëm puɔlä puaany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3A1CB-818F-7FF0-50AF-CA9D57C978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F61CE4-8945-7B49-3467-3C348157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9B183-6063-4F2B-FC86-16D4ECEF38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3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E56EA1-8DA0-380B-2B44-9296931F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054F8-B849-7986-D4E4-215491701A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9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35411B-E6C8-8487-9ADA-E0FC843E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5C22D-4353-D2AD-4618-85EADA54F2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2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6F9C19-10BB-DBC9-0A91-E54921A1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0E8D3-4FE2-D3CE-6DD1-656A534C85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0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A9FAD8-5005-8C7E-8D8D-612EF0B6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Thëm guec thiin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01C44-D9D7-8E3B-788F-0838130929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4901B-72E2-2748-683D-C4F128A5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6AFF0-D4F3-C184-5218-38E30C42E1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C445C0-51A1-4ACA-894A-FD845DFB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5CCD0-A9F8-280F-0EFB-83EB73C562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1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BC04F6-9DD2-F3AA-7725-6B183C45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2363E-8378-4CC6-4375-E9AE1272A5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5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D2578B-1003-7A7B-7EF8-DE0AC266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F3919-FF11-8381-DA80-9112C7E745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53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2D5A0F-E6CF-5F9C-04EC-B147D152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991B1-F84A-DC78-5CD4-5BA84DC9C7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0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09B9A3-054C-383E-2705-A217FA48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D7824-6906-BFBD-4C90-486FAC62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4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78CBC3-98CB-B931-AD25-C42250E9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Thëm Guec thokcinä kɛ liir 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17D20-D484-3B4F-44CC-CD7BB54A02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8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63A97C-3FAE-1A40-90F4-B0CC3583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F75A2-0A60-399D-42F6-F9CA779185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99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B53047-BD94-2D6C-FDE3-B909749A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661EA-EDF7-24B8-CD60-085B973AF3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5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6D89CE-BE3F-0B37-F213-99657134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32E59-076C-0FE6-70FF-DF9D69999E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6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355CBD-B4EF-FE27-3E0B-43AD9525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5DE0F-79A1-B627-3D90-29968029BB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2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8A7A1A-309E-497E-9632-FB60CB7D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C197C-2CD0-362D-9018-B1F6421854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92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D950B5-36C0-867C-2B07-4153028A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br>
              <a:rPr lang="en-AU" sz="4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Thëm kɛ tɔ̱ɔ̱c puɔlä puaany</a:t>
            </a:r>
            <a:endParaRPr lang="en-AU" sz="440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5E31B-6E44-2B8B-D197-260AD5701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39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14B592-CBE9-36C1-FA6A-DD2BDE49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5BB81-F557-0210-15D4-E8A7288AF9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63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C39033-58FB-9BA3-01A5-67AE0845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D77AE-5E14-F4C6-06B7-4E6E29D232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6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536D40-3812-A273-4D3B-74854DFE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C51E1-CC8B-5C15-F50A-A81A6163B8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1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F38034-0015-C470-DB41-47A5770BB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Puɔ̱nydä. Pua̱l Pua̱nydä.</a:t>
            </a:r>
            <a:br>
              <a:rPr lang="en-AU" sz="40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Duŋ </a:t>
            </a:r>
            <a:r>
              <a:rPr lang="en-AU" noProof="1"/>
              <a:t>ŋi̱i̱cä</a:t>
            </a: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 kɛ kui̱ pua̱lä pua̱ny mi gɔa̱</a:t>
            </a:r>
            <a:endParaRPr lang="en-AU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1E95E-CE0A-3C17-C916-BB7422B293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68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2EBE12-2EA4-6C9F-FA9F-63176DBF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52A78-4083-7F88-4CD8-418DAF7699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28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E2DFC3-000C-1734-D688-CEC9C867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31C7A-336E-89AD-B664-41730718F2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37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EEC23E-4293-0F11-DCC2-54CFD00B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sz="4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Riali cäŋ ikä mi bi kimdu wä guil kɛ jɛ</a:t>
            </a:r>
            <a:endParaRPr lang="en-AU" sz="440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91F84-24D3-F975-B02F-879322913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91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FD4DED-6FBD-C435-FF89-BD7D9878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A7B66-2CA4-BFDE-1B7F-5215C4E457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19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2C9B5D-9A67-D26F-E7B1-FB6FDF2D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03E2A-9B2A-D4A0-D2EB-85430FB5A4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C3C831-A70C-D590-C9E0-6636A822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F74E8-08E5-4D11-7A9F-28A87E0B88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2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ECF000-9868-893F-0F1B-944BC353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9D17A-8E9C-2BC9-180E-D5876B9B09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98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1CB192-90F6-7255-F297-25F59C5B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169B3-E2D3-C4CA-5D06-0CF1846E16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29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A0AD36-0261-E6E2-9F31-6CBFEEF3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Tiitdɛ...</a:t>
            </a:r>
            <a:endParaRPr lang="en-AU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43A3D-71C0-F505-82D0-310407C48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80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635035-89C8-D3A0-5FF4-514A042B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La̱a̱t gua̱th mi thi</a:t>
            </a:r>
            <a:r>
              <a:rPr lang="en-AU" b="1">
                <a:highlight>
                  <a:srgbClr val="000000">
                    <a:alpha val="0"/>
                  </a:srgbClr>
                </a:highlight>
                <a:latin typeface="Arial"/>
              </a:rPr>
              <a:t>a̱</a:t>
            </a:r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k </a:t>
            </a:r>
            <a:endParaRPr lang="en-AU" b="1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748F0-4D59-6EC2-D7B7-08F484BAB2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4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BC305A-386D-367A-69A8-FFF35CB8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sz="4000" b="1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Kuanɛ</a:t>
            </a:r>
            <a:endParaRPr lang="en-AU" sz="4000" b="1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570AE-2C1D-EF91-529D-B4681EB859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82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B49C5C-E2C8-EDD2-90CA-D959CAD25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BCF91-05E2-702D-DCBA-0A161D8F9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4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A0782A-748D-1C70-4039-18876B58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37AF7-7B42-EFDF-0F1A-CB2F695B12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01FEB7-2F58-8828-E317-44080A8C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CBE89-F44A-9801-681F-84259BC1F2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4831A9-CEDB-E204-6BF3-6EA9A5D9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503F0-357C-D3F1-218D-F6EF102F3D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1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343AF1-F2A3-BCBC-3B44-BB1509AD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F6760-6B8F-6DCB-A1B6-0FFB785B5D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9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DACBEF-A2D4-4570-4BA2-FDCE370C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Thëm guec waath ciëk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4FD48-C8C4-EF44-62F6-D7934499D2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5515</Words>
  <Application>Microsoft Office PowerPoint</Application>
  <PresentationFormat>Widescreen</PresentationFormat>
  <Paragraphs>392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Office Theme</vt:lpstr>
      <vt:lpstr>Thëm puɔlä puaany</vt:lpstr>
      <vt:lpstr>PowerPoint Presentation</vt:lpstr>
      <vt:lpstr>Puɔ̱nydä. Pua̱l Pua̱nydä. Duŋ ŋi̱i̱cä kɛ kui̱ pua̱lä pua̱ny mi gɔa̱</vt:lpstr>
      <vt:lpstr>Kuanɛ</vt:lpstr>
      <vt:lpstr>PowerPoint Presentation</vt:lpstr>
      <vt:lpstr>PowerPoint Presentation</vt:lpstr>
      <vt:lpstr>PowerPoint Presentation</vt:lpstr>
      <vt:lpstr>PowerPoint Presentation</vt:lpstr>
      <vt:lpstr>Thëm guec waath ciëk</vt:lpstr>
      <vt:lpstr>PowerPoint Presentation</vt:lpstr>
      <vt:lpstr>PowerPoint Presentation</vt:lpstr>
      <vt:lpstr>PowerPoint Presentation</vt:lpstr>
      <vt:lpstr>PowerPoint Presentation</vt:lpstr>
      <vt:lpstr>Thëm guec thiin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Thëm Guec thokcinä kɛ liir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Thëm kɛ tɔ̱ɔ̱c puɔlä puaany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Riali cäŋ ikä mi bi kimdu wä guil kɛ jɛ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Tiitdɛ...</vt:lpstr>
      <vt:lpstr>La̱a̱t gua̱th mi thia̱k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5</cp:revision>
  <dcterms:created xsi:type="dcterms:W3CDTF">2024-08-25T23:20:16Z</dcterms:created>
  <dcterms:modified xsi:type="dcterms:W3CDTF">2024-09-18T23:23:38Z</dcterms:modified>
</cp:coreProperties>
</file>