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46" autoAdjust="0"/>
  </p:normalViewPr>
  <p:slideViewPr>
    <p:cSldViewPr snapToGrid="0">
      <p:cViewPr varScale="1">
        <p:scale>
          <a:sx n="125" d="100"/>
          <a:sy n="125" d="100"/>
        </p:scale>
        <p:origin x="16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0742-60E1-45EA-9C81-3EC14B46D25C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9EF5-70DE-4B6D-80ED-8ADDA7B8C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34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endParaRPr lang="my" sz="12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3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ကင်ဆာရောဂါ စစ်ဆေးခြင်းဆိုသည်မှာ အဘယ်နည်း။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ကင်ဆာရောဂါ စစ်ဆေးခြင်းသည် မြန်ဆန်ပြီး လွယ်ကူသည်။ ၎င်းစစ်ဆေးမှုသည် ကင်ဆာရောဂါ ဖြစ်စေသည့် ဗိုင်းရပ်စ်ပိုးဖြစ်သည့် HPV ဗိုင်းရပ်စ်ပိုး သင့်တွင် ရှိမရှိ စစ်ဆေးပေးသည်။ </a:t>
            </a: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သူနာပြု (သို့) ဆရာဝန်သည် သင့် သားအိမ်ခေါင်းမှ အရည်နမူနာကို အသာအယာ ထုတ်ယူပါမည်။ ၎င်းသည် နာကျင်မှု ရှိရလိမ့်မည် မဟုတ်ဘဲ အချိန် စက္ကန့်အနည်းငယ်သာ ကြာရပါလိမ့်မည်။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အဆိုပါ စစ်ဆေးမှုကို သင်ကိုယ်တိုင် လုပ်နိုင်ပါသည်။ သင်ကိုယ်တိုင် လုပ်လိုပါက သင့် ဆရာဝန် (သို့) သူနာပြုကို မေးမြန်းပါ။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ဤစစ်ဆေးမှုကို ပုံမှန်လုပ်လျှင် ၎င်းသည် သားအိမ်ခေါင်း ကင်ဆာရောဂါ ရရှိခြင်းမှ သင်၏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အကောင်းဆုံး အကာအကွယ်ဖြစ်သည်။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38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ဤစိစစ်ခြင်းကို ကျွန်မ မည်သည့်အချိန်၌ စတင်လုပ်ရမည်နည်း။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အသက် ၂၅ နှစ်နှင့် ၇၅ နှစ်အကြား အရွယ်ဖြစ်လျှင် သားအိမ်ခေါင်း စစ်ဆေးခြင်းကို ၅ နှစ်ပြည့်တိုင်း သင် လုပ်ရန်လိုအပ်သည်။ နောက်တစ်ကြိမ်လုပ်ရန် လိုအပ်သည့်စစ်ဆေးမှုကို သင် မသိလျှင် သင့် ဆရာဝန် (သို့) သူနာပြုကို မေးမြန်းပါ။</a:t>
            </a:r>
          </a:p>
          <a:p>
            <a:pPr lvl="0"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ဤစစ်ဆေးမှုကို ကျွန်မ မည်သည့်နေရာ၌ လုပ်ရမည်နည်း။</a:t>
            </a:r>
            <a:r>
              <a:rPr lang="en-PH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(သို့) သူနာပြုက သင့်အား စစ်ဆေးမှု လုပ်ပေးနိုင်သည့် နေရာ ငါးနေရာရှိပါသည်-</a:t>
            </a:r>
          </a:p>
          <a:p>
            <a:pPr marL="227663" indent="-227663" rtl="0">
              <a:lnSpc>
                <a:spcPct val="135000"/>
              </a:lnSpc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ဆေးခန်း</a:t>
            </a:r>
          </a:p>
          <a:p>
            <a:pPr marL="227663" indent="-227663" rtl="0">
              <a:lnSpc>
                <a:spcPct val="135000"/>
              </a:lnSpc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လူမှုအသိုင်းအဝိုင်း ကျန်းမာရေးဌာန</a:t>
            </a:r>
          </a:p>
          <a:p>
            <a:pPr marL="227663" indent="-227663" rtl="0">
              <a:lnSpc>
                <a:spcPct val="135000"/>
              </a:lnSpc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 ကျန်းမာရေး ဌာန</a:t>
            </a:r>
          </a:p>
          <a:p>
            <a:pPr marL="227663" indent="-227663" rtl="0">
              <a:lnSpc>
                <a:spcPct val="135000"/>
              </a:lnSpc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ကိုယ်ဝန်တားခြင်း စီမံရေး ဆေးခန်း</a:t>
            </a:r>
          </a:p>
          <a:p>
            <a:pPr marL="227663" indent="-227663" rtl="0">
              <a:lnSpc>
                <a:spcPct val="135000"/>
              </a:lnSpc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လိင်ကျန်းမာရေး ဆေးခန်း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*သင်တန်းပို့ချသူသို့ အမှာစာ- အမျိုးသမီးများ စစ်ဆေးမှု လုပ်နိုင်သည့်နေရာဖြစ်သည့် ဒေသခံ ဆေးခန်းများနှင့် ဌာနများ၏ နမူနာများကို တင်ပြပါ။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စစ်ဆေးခြင်းကို ငါးနှစ်ပြည့်တိုင်း လုပ်ခြင်းသည် သင့် အသက်ကို ကယ်တင်နိုင်သည်။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92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တစ်စုံတစ်ခု မှားယွင်းနေသည်ဟု ကျွန်မ ထင်မြင်လျှင် ဆရာဝန် (သို့) သူနာပြုကို နောက်တစ်ကြိမ်တွေ့ရမည့် အချိန်တိုင်အောင် ကျွန်မ စောင့်ဆိုင်းရမည်လား။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မဟုတ်ပါ။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သင့်အတွက် ပုံမှန် မဟုတ်သည့်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တစ်စုံတစ်ခု သင့် ကိုယ်ခန္ဓာတွင် ဖြစ်နေလျှင်၊ ဥပမာ-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သွေးဆင်းနေခြင်း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အမျိုးသမီးအင်္ဂါဇာတ်မှ သာမန်မဟုတ်သည့် အရည် ဆင်းနေခြင်း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ဝမ်းဗိုက်အောက်ပိုင်း နာကျင်ခြင်း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လိင်စပ်ယှက်ပြီးနောက် နာကျင်ခြင်း</a:t>
            </a: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(သို့) သူနာပြုကို သင် တတ်နိုင်သမျှ အမြန်ဆုံး တွေ့ရန်လိုအပ်သည်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။</a:t>
            </a:r>
          </a:p>
          <a:p>
            <a:pPr>
              <a:lnSpc>
                <a:spcPct val="135000"/>
              </a:lnSpc>
            </a:pPr>
            <a:r>
              <a:rPr lang="en-AU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80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ရင်သားများ၌ ကင်ဆာရောဂါ ရှိမရှိ စစ်ဆေးသည့် စစ်ဆေးခြင်းဖြစ်သည်။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34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ကင်ဆာရောဂါဆိုသည်မှာ အဘယ်နည်း။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ကင်ဆာရောဂါဆိုသည်မှာ ရင်သားတွင် ဖြစ်သည့်ကင်ဆာရောဂါ ဖြစ်သည်။ ၎င်းကင်ဆာရောဂါသည် သြစတြေးလျနိုင်ငံရှိ အမျိုးသမီးများအတွက် အဖြစ်အများဆုံးဖြစ်ပြီး အသက်အရွယ် မရွေး ဖြစ်ပွားနိုင်သည်။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သြစတြေးလျနိုင်ငံရှိ အမျိုးသမီး ၇ ယောက်လျှင် ၁ ယောက်သည် ၎င်းတို့၏လူ့ဘဝ အချိန်အခါ တစ်ခု၌ ရင်သားကင်ဆာ ဖြစ်ပါမည်။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ကင်ဆာရောဂါကို စောစီးစွာ ရှာဖွေတွေ့ရှိရန် အဘယ်ကြောင့် အရေးကြီးသနည်း။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ရင်သား ကင်ဆာရောဂါကို စောစီးစွာ ရှာဖွေတွေ့ရှိလျှင် သင် ကောင်းလာအောင် ကုသရန်အခွင့်အလမ်း ကောင်းပါသည်။ ၎င်းရင်သား အကျိတ်မှာ ပိုမို သေးငယ်လာပြီး ၎င်းကို ကုသရန် နည်းလမ်းများ ပိုမိုရှိပါလိမ့်မည်။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97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သင့် ရင်သားများကို သိရှိရန် လိုအပ်သည် သို့မှသာ ရင်သားများအနက် တစ်ခုခုတွင် ပြောင်းလဲချက် ရှိမရှိ သင် သိနိုင်မည်ဖြစ်သည်။ </a:t>
            </a:r>
          </a:p>
          <a:p>
            <a:pPr lvl="0"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ကျွန်မ၏ ရင်သားများအကြောင်း ကျွန်မ ဘာကိုသိရှိရန် လိုအပ်သလဲ။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ကောင်းသော အချက်တစ်ခုအဖြစ် သင့်ရင်သားများကို မှန်တွင်ကြည့်ရှုပြီး လေ့လာထားရမည်မှာ-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ရင်သားများ မည်ကဲ့သို့ပုံပေါက်သည်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၎င်းတို့၏ ပုံပန်းသဏ္ဍာန်၊ အရွယ်အစားနှင့်အရောင်အသွေး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မည်သို့ ထိတွေ့ခံစားရသည်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သင့်ရင်သားများရှိ ပြောင်းလဲချက် အများစုမှာ ရင်သား ကင်ဆာရောဂါများ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မဟုတ်ကြပါ။</a:t>
            </a:r>
          </a:p>
          <a:p>
            <a:pPr lvl="0"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သို့သော်လည်း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ပြောင်းလဲချက်တစ်ခုကို သင် သတိပြုမိလျှင် ၎င်းကို ဆရာဝန် (သို့) သူနာပြုက အမြန်ဆုံး စစ်ဆေးစေရန် သင် လုပ်ရမည်။</a:t>
            </a:r>
          </a:p>
          <a:p>
            <a:pPr lvl="0"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1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ရင်သားများရှိ ပြောင်းလဲချက်များကို စောစီးစွာ သိရှိရန် နည်းလမ်းတစ်ခုမှာ သင့်ရင်သားများကို လတိုင်း စစ်ဆေးရန်ဖြစ်ပါသည်။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ကျွန်မ ရင်သားများကို မည်ကဲ့သို့ စစ်ဆေးရမည်နည်း။ 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ရင်သားများ၏ ပုံပန်းသဏ္ဍာန်၊ အရောင်အသွေးနှင့် အရွယ်အစားကို တစ်လ တစ်ကြိမ် စစ်ဆေးပါ။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ရင်သားများကို သင့် ရာသီသွေး (ဓမ္မတာသွေး) ဆင်းပြီး ရက်အနည်းငယ်အတွင်း စစ်ဆေးခြင်းသည် အကောင်းဆုံးဖြစ်သည်။ လစဉ် အတူတူ ရက်တစ်ရက်၌ သင့် ရင်သားများကို စစ်ဆေးရန် သင့် ဖုန်း (သို့) သင့် ပြက္ခဒိန်တွင် သတိပေးစာ ရေးသားထားပါ။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ရင်သားများကို သင့် လက်ဖြင့်  လက်ချောင်းများကို အပြားလိုက်ဖိကာ ရေပန်းဖြင့်ရေချိုးစဉ် (သို့) လဲလျောင်းစဉ် ထိတွေ့စမ်းကြည့်ပါ။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အရေပြား (သို့) နို့သီးတို့တွင် အသားအကျိတ်များနှင့် ပြောင်းလဲချက်များ (သို့) နီရဲနေမှု၊ နာကျင်မှု တစ်ခုခု (သို့) အရည်ထွက်ကျမှုတို့ကို ရှာပါ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ညှပ်ရိုးမှ ဝမ်းခေါင်းအထိနှင့် ချိုင်းကြားများအပါအဝင် သင့် ရင်သား နေရာတစ်ခုလုံးကို ထိတွေ့စမ်းကြည့်ရန် သေချာစေပါ။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ရင်သားများကို မည်သို့စစ်ဆေးရမည်ကို ပြသပေးရန် သင့် ဆရာဝန် (သို့) သူနာပြုအား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မေးမြန်းနိုင်သည်။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ct val="135000"/>
              </a:lnSpc>
              <a:buFont typeface="Arial" panose="020B0604020202020204" pitchFamily="34" charset="0"/>
              <a:buNone/>
            </a:pPr>
            <a:endParaRPr lang="en-AU" sz="1200" b="0" i="0" u="sng" kern="1200" dirty="0">
              <a:solidFill>
                <a:schemeClr val="tx1"/>
              </a:solidFill>
              <a:effectLst/>
              <a:latin typeface="Pyidaungsu" panose="020B0502040204020203" pitchFamily="34" charset="0"/>
              <a:ea typeface="+mn-ea"/>
              <a:cs typeface="Pyidaungsu" panose="020B0502040204020203" pitchFamily="34" charset="0"/>
            </a:endParaRPr>
          </a:p>
          <a:p>
            <a:pPr marL="0" indent="0" rtl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ရင်သားများကို ထိတွေ့စမ်းကြည့်ရန် မှန်ကန်သော (သို့) မှားယွင်းသော နည်းလမ်းဟူ၍ မရှိပါ - သင့်အတွက် အလုပ်ဖြစ်မည့် နည်းလမ်းကိုရှာဖွေပြီး ပုံမှန်လုပ်ရန် အရေးကြီးပါသည်။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676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ရင်သားရှိ ပြောင်းလဲချက်များကို ရှာဖွေရန် အခြားနည်းတစ်နည်းမှာ နှစ်နှစ်ပြည့်တိုင်း ရင်သား စစ််ဆေးမှုကို လုပ်ခြင်းဖြစ်သည်။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စစ်ဆေးခြင်းဆိုသည်မှာ အဘယ်နည်း။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စစ်ဆေးခြင်းဆိုသည်မှာ ရင်သား ကင်ဆာရောဂါကို ရှာဖွေရန် မင်မိုဂရမ်လုပ်ခြင်း ဖြစ်သည်။ မင်မိုဂရမ်လုပ်ခြင်းဆိုသည်မှာ သင် ရင်သားအတွင်းကို ဓါတ်ပုံရိုက်ခြင်းဖြစ်သည်။ သင် (သို့) သင့် ဆရာဝန် (သို့) သူနာပြု အတွက် ထိတွေ့စမ်းကြည့်ရန် (သို့) မြင်တွေ့ရန် အလွန် သေးငယ်သည့် ပြောင်းလဲချက်များကို ၎င်းက ပြသပေးသည်။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မင်မိုဂရမ်လုပ်ခြင်းကို ကျွန်မ မည်သည့်အချိန်တွင် လုပ်သင့်သနည်း။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အသက် ၅၀-၇၄ နှစ် အရွယ်ဖြစ်လျှင် သင်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၂ နှစ်ပြည့်တိုင်း မင်မိုဂရမ်လုပ်ရန်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လိုအပ်သည်။ BreastScreen Australia သည် အကယ်၍ သင့်တွင် ရင်သား ရောဂါလက္ခဏာများ မရှိလျှင် မင်မိုဂရမ်ကို အခမဲ့ လုပ်ပေးသည်။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သင်သည် အသက် ၄၀-၄၉ နှစ် (သို့) ၇၄ နှစ်ကျော် အရွယ်ဖြစ်လျှင်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မင်မိုဂရမ်လုပ်ရန် ရွေးချယ်နိုင်သည်။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သင်သည် အသက် ၄၀ နှစ် အရွယ်ဖြစ်လျှင် သင့် ဆရာဝန်သည် မင်မိုဂရမ်တစ်ခုကို သင့်အနေဖြင့် လိုအပ်သည်ဟု ထင်မြင်လျှင် (သို့) သင့် မိသားစုရှိ တစ်စုံတစ်ယောက်တွင် ရင်သား ကင်ဆာ ရောဂါရှိလျှင် မင်မိုဂရမ်လုပ်ရန် သင့်အား မေးမြန်းနိုင်သည်။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မင်မိုဂရမ်ကို အသက် 35 နှစ်အရွယ်မှစ၍သာ လုပ်နိုင်သည်။</a:t>
            </a:r>
          </a:p>
          <a:p>
            <a:pPr lvl="0"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စစ်ဆေးမှု ရက်ချိန်းတစ်ခုကို ကျွန်မ မည်သို့ လုပ်ရမည်နည်း။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စစ်ဆေးမှု ရက်ချိန်းတစ်ခုလုပ်ရန် BreastScreen Australia ဖုန်း 13 20 50 ကို ဖုန်းခေါ်ပါ။ ဤဖုန်းနံပါတ်သည် သင့်အား သင့်ဒေသရှိ  BreastScreen ဌာနသို့ ချိတ်ဆက်ပေးပါမည်။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ရက်ချိန်းတစ်ခုကို ဝက်ဘ်ဆိုက် www.breastscreen.org.au တွင် အွန်လိုင်းဖြင့်လည်း လုပ်နိုင်သည်။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စကားပြန်တစ်ဦး လိုအပ်ပါသလား။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စကားပြန် တစ်ဦးလိုအပ်လျှင် ဘာသာပြန်နှင့် စကားပြန် ဌာန (Translating and Interpreting Service (TIS National)) ဖုန်း 131 450 ကိုဆက်ပြီး သင့် ပြည်နယ်/အုပ်ချုပ်ခံနယ်မြေရှိ BreastScreen ကို ဖုန်းခေါ်ခိုင်းပါ။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32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စစ်ဆေးခြင်းလုပ်ရန်မှာ အဘယ်ကြောင့် အလွန် အရေးကြီးသနည်း။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ပုံမှန် ရင်သား စစ်ဆေးခြင်းကြောင့် ကင်ဆာရောဂါအများစုကို စောစီးစွာ ဖော်ထုတ်ပြီး သေဆုံးမှုများကို တားဆီးနိုင်သည်။</a:t>
            </a: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ရင်သား ကင်ဆာရောဂါကို စောစီးစွာ ဖော်ထုတ်လျှင် ၎င်းအသားအကျိတ်မှာ ပိုမို သေးငယ်လာနိုင်ဖွယ်ရှိပြီး အောင်မြင်စွာ ကုသပေးနိုင်ဖွယ်ရှိသည်။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၎င်းကြောင့် သင် ပြန်လည်ကျန်းမာလာပြီး သင့်ဘဝနှင့်မိသားစုနှင့်အတူ ပျော်ရွှင်စေပါသည်။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 သင့်ရင်သားများ၌ ပြောင်းလဲချက် တစ်ခုခုကို တွေ့ရှိလျှင် သင် တတ်နိုင်သမျှ အမြန်ဆုံး သင့် ဆရာဝန် (သို့) သူနာပြုနှင့် ပြသပါ။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48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သင့် ဝမ်းခေါင်းပိုင်းရှိ ကင်ဆာရောဂါကို စိစစ်သည့် စစ်ဆေးခြင်း ဖြစ်သည်။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49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046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ဝမ်းခေါင်းပိုင်းဆိုသည်မှာ အဘယ်နည်း။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ဝမ်းခေါင်းပိုင်းသည်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အစာခြေစနစ်၏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အစိတ်အပိုင်းဖြစ်သည်။* ကျင်ကြီးစွန့်သည့် ဝမ်းခေါင်းပိုင်းသည် ပြွန်ဖြစ်ပြီး ၎င်းသည် သင့်အစာအိမ်မှ အစားအစာကို သင် မစင်စွန့်သည့် စအိုအထိ သယ်ဆောင်ပေးသည်။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ကင်ဆာရောဂါ ဆိုသည်မှာ အဘယ်နည်း။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ကင်ဆာရောဂါဆိုသည်မှာ သင့် ဝမ်းခေါင်းပိုင်း၌ သင် ရရှိနိုင်သော ကင်ဆာရောဂါဖြစ်သည်။ ၎င်းသည် သြစတြေးလျနိုင်ငံ၌ အဖြစ်များသည့် ကင်ဆာရောဂါတစ်ခုဖြစ်ပြီး အကယ်၍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စောစီးစွာ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တွေ့ရှိလျှင် ကုသရ လွယ်ကူပြီး ပျောက်ကင်းနိုင်သည်။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စစ်ဆေးခြင်းသည် ကျင်ကြီးစွန့်သည့် ဝမ်းခေါင်းပိုင်း ကင်ဆာရောဂါကို စောစီးစွာ တွေ့ရှိရန်အတွက် အကောင်းဆုံး နည်းလမ်းဖြစ်သည်။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</a:t>
            </a: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သင်တန်းပို့ချသူသို့ အမှာစာ- အစာခြေစနစ်ကို သင် အတိုခြုံး ရှင်းပြလိုလျှင် ရုပ်ပုံကို အသုံးပြုပါ။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34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စစ်ဆေးခြင်းဆိုသည်မှာ အဘယ်နည်း။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ဝမ်းခေါင်းပိုင်း စစ်ဆေးခြင်းသည် သင်၏ မစင်တွင် ပါရှိသည့်သွေးကို စစ်ဆေးသည်၊ ၎င်းသည် ကျင်ကြီးစွန့်သည့် ဝမ်းခေါင်းပိုင်း ကင်ဆာရောဂါ၏ စောစောပိုင်း သင်္ကေတ တစ်ခု ဖြစ်နိုင်သည်။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စစ်ဆေးခြင်းကို သင့်အိမ်သို့ ပို့ပေးသည်၊ သင် ၎င်းကို စစ်ဆေးရန် လွယ်ကူပါသည်။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စစ်ဆေးခြင်းကို ကျွန်ုပ် မည်သည့်အချိန်၌ လုပ်ရန် လိုအပ်သနည်း။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စစ်ဆေးခြင်းကို အသက်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၅၀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နှစ် အရွယ်မှစ၍ လုပ်ရန်လိုအပ်သည်။ ယင်းနောက် သင် အသက်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၇၄ နှစ် အရွယ် ရောက်သည်အထိ ၂ နှစ်ပြည့်တိုင်း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လုပ်ရန် လိုအပ်သည်။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25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စစ်ဆေးခြင်းကို ကျွန်ုပ် မည်သို့ ရမည်နည်း။ 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အသက် ၅၀ နှစ်ပြည့်သည်နှင့်တစ်ပြိုင်နက် နှစ်နှစ်ပြည့်တိုင်း သင့် အိမ်လိပ်စာသို့ စစ်ဆေးမှုကို ပို့ပေးသည်။</a:t>
            </a: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 စစ်ဆေးမှုကို မရရှိလျှင် နိုင်ငံလုံးဆိုင်ရာ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ကင်ဆာရောဂါ စစ်ဆေးခြင်း အစီအစဉ် (National Bowel Cancer Screening Program) ဖုန်း 1800 627 701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ကို ဖုန်းခေါ်ပါ (သို့) သင့် ဆရာဝန် (သို့) သူနာပြုနှင့် ပြောဆိုပါ။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မည်သည့်အရာ လုပ်ရမည်ကို ကျွန်ုပ် မည်သို့ သိရမည်နည်း။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သင့်အိမ်သို့ စစ်ဆေးမှု ရောက်ရှိလာသည့်အခါ ၎င်းတွင် ဘာလုပ်ရမည်ကို တိတိကျကျ ပြထားသည့် ညွှန်ကြားချက်များ ပါရှိသည်။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အိမ်၌ စစ်ဆေးမှုကိုလုပ်ရန် လွယ်ကူပါသည်။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546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 ဝမ်းခေါင်းပိုင်း ကင်ဆာရောဂါသည် သာမန်အားဖြင့် စောစောပိုင်း အဆင့်များ၌ မည်သည့် သင်္ကေတမျှ မရှိပါ။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ထို့ကြောင့် အကယ်၍ သင် ဤပြောင်းလဲချက်များ အနက်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တစ်ခုခုကို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သတိပြုမိလျှင် သင့် ဆရာဝန် (သို့) သူနာပြုကို ချက်ချင်း ပြသရန် အရေးကြီးပါသည်။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မစင်တွင် သွေးပါရှိသည်။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သင့်မစင်သည် သာမန် ရှိနေသည့်ပုံမှ ပြောင်းလဲ လာခဲ့သည်၊ ဥပမာ- ပိုမာလာသည်၊ ပိုအရည်ကြဲလာသည် (သို့) ပုံသဏ္ဍာန် ပြောင်းလာသည်။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အလွန် မောပန်းပြီး မည်သည့်အတွက်ကြောင့် ဖြစ်သည်ကို သင် မသိပါ။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ကိုယ်ခန္ဓာ အလေးချိန် ကျဆင်းလာပြီး မည်သည့်အတွက်ကြောင့် ဖြစ်သည်ကို သင် မသိပါ။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ဝမ်းဗိုက်နာကျင်နေသည် (သို့) သင် အသားအကျိတ်ကို ထိတွေ့စမ်းကြည့်မိသည်။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36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ကျွန်ုပ်၏ ကျင်ကြီးစွန့်သည့် ဝမ်းခေါင်းပိုင်းကို ကျန်းမာနေအောင် မည်သည့်အရာကို လုပ်နိုင်သနည်း။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ကျင်ကြီးစွန့်သည့် ဝမ်းခေါင်းပိုင်းကို ကျန်းမာနေအောင်ထားနိုင်သည်၊ အကယ်၍ သင်-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ဆေးလိပ်မသောက်လျှင်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ကျန်းမာရေးနှင့်ညီညွတ်သည့် ကိုယ်အလေးချိန် ထားရှိလျှင်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အမျှင်များများပါသည့် အစားအစာ စားသုံးလျှင်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အရက်သောက်ခြင်းကို ရှောင်ရှားလျှင်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ရေများများ သောက်လျှင်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ကိုယ်လက်လေ့ကျင့်ခန်း ပုံမှန် လုပ်လျှင်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အသက် 50 နှစ် ပြည့်ပြီးနောက် နှစ်နှစ်ပြည့်တိုင်း စစ်ဆေးခြင်းကို လုပ်လျှင်တို့ဖြစ်သည်။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106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913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လိင်ကျန်းမာရေး စစ်ဆေးချက်ဆိုသည်မှာ အဘယ်နည်း။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လိင်ကျန်းမာရေး စစ်ဆေးချက်သည် သင့် ဆရာဝန် (သို့) သူနာပြုထံ သွားရောက်၍ ပြောဆိုရန်မှာ - 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ဘေးကင်းလုံခြုံသော လိင်ဆက်ဆံရေး အကြောင်း ပြောဆိုရန် 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တစ်စုံတစ်ယောက်နှင့် ပေါင်းသင်းဆက်ဆံသည့်အခါ သင့်အခွင့်အရေးများအကြောင်း ပြောဆိုရန်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ကိုယ်ဝန်လိုလားလျှင် (သို့) မလိုလားလျှင် ဆုံးဖြတ်ရန်အတွက် သင့် အခွင့်အရေး အကြောင်း ပြောဆိုရန်</a:t>
            </a: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ကိုယ်ဝန်မလိုလားလျှင် သင် အသုံးပြုနိုင်သည့် ကိုယ်ဝန်တားဆေး အမျိုးအစား အကြောင်း ပြောဆိုရန်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စစ်ဆေးခြင်းကိုလုပ်ရန်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လိင်ဆိုင်ရာ ကူးစက်တတ်သော ရောဂါများ (STIs) အတွက် စစ်ဆေးရန် 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မည်သည့်အချိန်၌ လိင်ကျန်းမာရေး စစ်ဆေးချက်ကိုလုပ်ရန် လိုအပ်သနည်း။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လိင်ကျန်းမာရေး စစ်ဆေးချက်လုပ်ခြင်းအတွက် အကြောင်းရင်း အများအပြား ရှိပါသည်-</a:t>
            </a:r>
          </a:p>
          <a:p>
            <a:pPr marL="227663" indent="-227663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ပေါင်းသင်းဆက်ဆံရေး အသစ်တစ်ရပ်ကို စတင်နေသည်</a:t>
            </a:r>
          </a:p>
          <a:p>
            <a:pPr marL="227663" indent="-227663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အကာအကွယ်ယူမထားသော လိင်စပ်ယှက်မှု ရှိခဲ့သည်။ အကာအကွယ်ယူမထားသော (သို့) မလုံခြုံသော လိင်စပ်ယှက်မှုသည် ကွန်ဒုံးလိင်တံအစွပ် (သို့) အမျိုးသမီးအင်္ဂါဇာတ် အဖုံး (ပါးလွှာသည့် ရာဘာအလွှာ) မသုံးဘဲ လိင်စပ်ယှက်မှုဖြစ်သည်။</a:t>
            </a:r>
          </a:p>
          <a:p>
            <a:pPr marL="227663" indent="-227663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လိင်စပ်ယှက်နေစဉ် ကွန်ဒုံးလိင်တံအစွပ် ပေါက်ပြဲ (သို့) ပြုတ်ထွက်ခဲ့သည်။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STI ရောဂါရှိနိုင်သည်ဟု သင် ထင်မြင်သည်။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သင့်ကြင်ဖော်ဖက်သည် အခြားသူများနှင့် လိင်စပ်ယှက်မှု ရှိသည်။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တစ်ဦးထက်ပို၍ လိင်စပ်ယှက်မှု ရှိသည်။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မူးယစ်ဆေးများ သုံးစွဲသည့်အခါ (သို့) ဆေးမှင်ထိုးသည့်အခါ (သို့) အသားဖောက် အလှဆင်သည့်အခါ အခြားသူများနှင့် ဆေးထိုးအပ်ကို သင် မျှဝေသုံးစွဲသည်။</a:t>
            </a:r>
          </a:p>
          <a:p>
            <a:pPr>
              <a:lnSpc>
                <a:spcPct val="135000"/>
              </a:lnSpc>
            </a:pPr>
            <a:r>
              <a:rPr lang="en-AU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လိင်စပ်ယှက်နေလျှင် သင် လိင်ကျန်းမာရေး စစ်ဆေးချက်ကို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ပုံမှန်လုပ်ရန်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လိုအပ်သည်။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လိင်ကျန်းမာရေး စစ်ဆေးချက်တစ်ခုကို လုပ်ခြင်းနှင့်ပတ်သက်ပြီး စိတ်အနှောင့်အယှက် ဖြစ်နိုင်သော်လည်း ဆရာဝန်များနှင့် သူနာပြုများသည် သင့်အား ကူညီရန်ရှိသည်။ </a:t>
            </a:r>
          </a:p>
          <a:p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015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STIs သည် ကူးစက်ရောဂါများဖြစ်ကြပြီး လိင်စပ်ယှက်သည့်အခါ သင် ရောဂါရနိုင်သည်။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STIs သည် လိင်ဆိုင်ရာ ကူးစက်တတ်သော ရောဂါများကို ရည်ညွှန်းသည်။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STIs သည် ကမ္ဘာတစ်ဝန်း အဖြစ်များသည်။ STIs သည် အမျိုးမျိုး အများအပြားရှိသည်၊ ဥပမာ-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genital herpes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chlamydia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gonorrhoea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syphilis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hepatitis B and C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HIV. </a:t>
            </a:r>
          </a:p>
          <a:p>
            <a:pPr marL="170747" indent="-170747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ကျွန်ုပ် STI ကို မည်သို့ ရနိုင်သနည်း။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STI ကို ရနိုင်သည် အကယ်၍ သင်-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အမျိုးသား (သို့) အမျိုးသမီးတစ်ဦးနှင့် အကာအကွယ်မယူဘဲ လိင်စပ်ယှက်လျှင်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လိင်တံ (သို့) မိန်းမအင်္ဂါဇာတ်အပေါက်ဝတွင် သင့် ပါးစပ်ကို အသုံးပြုလျှင်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လိင်တံ၊ မိန်းမအင်္ဂါဇာတ်အဝ၊ မိန်းမအင်္ဂါဇာတ် (သို့) စအိုကို ထိတွေ့ကိုင်တွယ်လျှင်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အခြားသူ၏ ကိုယ်ခန္ဓာ အရည်များကို ထိတွေ့လျှင်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STIs ကို မကုသလျှင် ၎င်းတို့သည်-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စပ်ဖျဉ်းဖျဉ်းနှင့် နာကျင်မှု ဖြစ်ပွားစေနိုင်သည်။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အမျိုးသမီးများအတွက် ကလေးရရန် အခက်အခဲဖြစ်စေနိုင်သည်။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အချိန်ကြာမြင့်စေမည့် ကျန်းမာရေး ပြဿနာများ ဖြစ်ပွားစေနိုင်သည်။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662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လူတစ်ယောက်တွင် STI ရှိမရှိ ၎င်းသူအား ကြည့်ရုံဖြင့် သင် မပြောနိုင်ပါ။ လူတစ်ယောက်သည် သန်မာပြီး ကျန်းမာနေပုံပေါက်သည့်တိုင် ၎င်းသူတွင် STI ရှိနိုင်သေးသည်ဖြစ်ပြီး အခြားသူများကို ကူးစက်စေနိုင်သေးသည်။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 ရောဂါ ရှိနေပြီး ရှိနေကြောင်း မသိခြင်းမှာ ဖြစ်နိုင်သည်။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တစ်ခါတစ်ရံ သင် (သို့) အခြားသူတစ်ဦးတွင် STI ရောဂါရှိနိုင်သည့် လက္ခဏာများ ရှိသည်။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ဖြစ်နိုင်သည့် လက္ခဏာ အချို့မှာ-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အနာများ၊ ရေကြည်ဖုများ၊ လိင်တံ၊ မိန်းမအင်္ဂါ ဇာတ်အဝ၊ စအို (သို့) ပါးစပ်တွင် အရေပြား ပေါက်ပြဲခြင်း (သို့) စပ်ဖျဉ်းဖျဉ်းဖြစ်ခြင်း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လိင်တံ၊ မိန်းမအင်္ဂါဇာတ် (သို့) စအိုတို့မှ သာမန်မဟုတ်သည့် အရည်များ ထွက်ကျလာခြင်း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မိန်းမအင်္ဂါဇာတ်အဝ (သို့) မိန်းမအင်္ဂါဇာတ် နီရဲခြင်း၊ နာကျင်ခြင်း၊ ယားခြင်း (သို့) အနံ့ဆိုးခြင်း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လိင်တံ၊ မိန်းမအင်္ဂါဇာတ်အဝ (သို့) မိန်းမအင်္ဂါဇာတ် (သို့) စအိုတို့တွင် အဖုများနှင့် အဖောင်းများရှိခြင်း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လိင်စပ်ယှက်စဉ်အတွင်း နာကျင်ခြင်း (သို့) သွေးဆင်းခြင်း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ဆီးသွားသည့်အခါ နာကျင်ခြင်း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980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ကူးစက်ရောဂါရှိသည်ဟု သင် ထင်မြင်လျှင် သင် စစ်ဆေးခြင်း ခံယူရန် လိုအပ်သည်။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HIV, hepatitis နှင့် STIs တို့အတွက် စစ်ဆေးခြင်းများမှာ ရိုးစင်း၊ အခမဲ့ဖြစ်ကာ လုပ်ရန် ဘေးကင်းပါသည်။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ကူးစက်ရောဂါရှိသည်ဟု စစ်ဆေးချက်တွင် ဖော်ပြလျှင် သင် ကုသမှု ချက်ချင်း ခံယူနိုင်သည်။ ဤသို့ဖြင့် သင်သည် မြန်မြန်ဆန်ဆန် ပြန်လည်ကောင်းမွန်လာပြီး ကူးစက်ရောဂါကို အခြားသူတစ်ဦးဦးသို့ ကူးစက်စေခြင်းကို ဟန့်တားစေသည်။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 စစ်ဆေးခြင်းအတွက် ကျွန်ုပ် မည်သည့်နေရာသို့ သွားရမည်နည်း။</a:t>
            </a:r>
            <a:r>
              <a:rPr lang="en-PH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STI စစ်ဆေးခြင်း လုပ်နိုင်သည့်နေရာမှာ-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ဒေသခံ ဆေးခန်း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ဒေသခံ လူမှုအသိုင်းအဝိုင်း ကျန်းမာရေး ဌာန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လိင်ဆိုင်ရာ ကျန်းမာရေး ဆေးခန်း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ကိုယ်ဝန်တားရေး အစီအမံ ဆေးခန်း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ကျွန်ုပ် ရှက်ကိုးရှက်ကန်းဖြစ်နေလျှင် ဘာဖြစ်မည်နည်း။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 စစ်ဆေးခြင်းလုပ်ရန် သင် ရှက်ကိုးရှက်ကန်းဖြစ်နေလျှင် သတိပြုရန်မှာ ဆရာဝန်များနှင့် သူနာပြုများသည် -</a:t>
            </a:r>
          </a:p>
          <a:p>
            <a:pPr marL="171450" indent="-171450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သင့်အား ဝေဖန်ပြစ်တင်မည် မဟုတ်ပါ</a:t>
            </a:r>
          </a:p>
          <a:p>
            <a:pPr marL="171450" indent="-171450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စစ်ဆေးခြင်းများကို နေ့စဉ် လုပ်ပေးပြီး သင့်အား စောင့်ရှောက်ရသည်မှာ သူတို့၏ အလုပ်ဖြစ်သည်။ 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သတင်းအချက်အလက်များကို မည်သူနှင့်မျှ ဝေမျှပေးကမ်းမည် မဟုတ်ပါ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ကိုယ်ရေးသတင်းအချက်အလက် လျှို့ဝှက်ထားရှိမှုနှင့်ပတ်သက်၍ သင် စိုးရိမ်နေလျှင် သင့်အနေဖြင့် သင် သွားနေကျ ဆရာဝန် (သို့) သူနာပြု မဟုတ်သည့် အခြား ဆေးခန်းတစ်ခုသို့ သွားနိုင်ပါသည်။</a:t>
            </a:r>
          </a:p>
          <a:p>
            <a:pPr lvl="0"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Chlamydia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လိင်ဆက်ဆံရေး ရှိသည့် အသက် ၃၀ နှစ် အောက် အရွယ် အမျိုးသမီးများသည် ကလိုက်မိုင်ဒီးယားအတွက် ၎င်းတို့၏ ဆီးကို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နှစ်စဉ်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စစ်ဆေးရန် လိုအပ်ပါသည်။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ကလိုက်မိုင်ဒီးယားသည် သင့်အတွက် ကိုယ်ဝန်ဆောင်ရန် ခက်ခဲနိုင်သည်။ ကလိုက်မိုင်ဒီးယားရှိသည့် အမျိုးသမီး အများစုတွင် မည်သည့်လက္ခဏာမျှ မရှိသောကြောင့် ရောဂါရှိနေကြောင်း သူတို့ မသိပါ။ 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</a:t>
            </a: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သင်တန်းပို့ချသူသို့ အမှာစာ- လိင်ကျန်းမာရေး စစ်ဆေးခြင်းများ ရရှိနိုင်သော ဒေသတွင်း နေရာများကို ရည်ညွှန်းပါ။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68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  <a:spcBef>
                <a:spcPts val="996"/>
              </a:spcBef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တက်ရောက်သူများအနေဖြင့် ‘ကျန်းမာရေး’ နားလည်ပုံနှင့် ကျန်းမာရေးနှင့် နာမကျန်းမှု အကြောင်း တက်ရောက်သူများ၏ ယူဆမှုများ နားလည်ပုံတို့နှင့်ပတ်သက်၍ အုပ်စုလိုက် ဆွေးနွေးပွဲဖြင့် သင်တန်းကို စလုပ်ကြပါ။ </a:t>
            </a:r>
          </a:p>
          <a:p>
            <a:pPr>
              <a:lnSpc>
                <a:spcPct val="135000"/>
              </a:lnSpc>
              <a:spcBef>
                <a:spcPts val="996"/>
              </a:spcBef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  <a:spcBef>
                <a:spcPts val="996"/>
              </a:spcBef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စဉ်းစားရန် မေးခွန်းများမှာ*-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နာမကျန်းမှုဆိုသည်မှာ အဘယ်နည်း။ နာမကျန်းမှုသည် မည်သည့်နေရာမှ ဖြစ်ပွားလာသနည်း။ မည်သူမဆို နာမကျန်းဖြစ်နိုင်သလား။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နာမကျန်းမှု အထူးသဖြင့် ကင်ဆာ ရောဂါကဲ့သို့ ပြင်းထန်သည့်ရောဂါကို ဟန့်တားရန် တစ်ခုခု လုပ်နိုင်သလား။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ကျန်းမာရေးသည် သင့်အတွက် အရေးကြီးပါသလား။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 မိခင်နိုင်ငံတွင် လူများသည် ၎င်းတို့၏ ကျန်းမာရေးကို မည်သို့ စောင့်ရှောက်သနည်း။</a:t>
            </a:r>
          </a:p>
          <a:p>
            <a:pPr marL="170747" marR="0" lvl="0" indent="-170747" algn="l" defTabSz="914400" rtl="0" eaLnBrk="1" fontAlgn="auto" latinLnBrk="0" hangingPunct="1">
              <a:lnSpc>
                <a:spcPct val="135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သင်၏ကျန်းမာရေးကို စောင့်ရှောက်သည် ဆိုသည်မှာအဘယ်နည်း။</a:t>
            </a:r>
          </a:p>
          <a:p>
            <a:pPr marL="170747" marR="0" lvl="0" indent="-170747" algn="l" defTabSz="914400" rtl="0" eaLnBrk="1" fontAlgn="auto" latinLnBrk="0" hangingPunct="1">
              <a:lnSpc>
                <a:spcPct val="135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သင်၏ကျန်းမာရေးကို သင် မည်သို့ စောင့်ရှောက်မည်နည်း။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နေထိုင်မကောင်းဖြစ်သည့်အခါမှသာ သို့မဟုတ် ပြဿနာရှိသည့်အခါမှသာ ဆရာဝန် (သို့) သူနာပြုထံ သင် သွားတွေ့သလား။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နာမကျန်း မဖြစ်စေရန် သင် ကနဦးကတည်းက တစ်ခုခုလုပ်ပါသလား။</a:t>
            </a:r>
          </a:p>
          <a:p>
            <a:pPr marL="170747" indent="-170747" rtl="0">
              <a:lnSpc>
                <a:spcPct val="135000"/>
              </a:lnSpc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နာမကျန်းဖြစ်မှုကို ဟန့်တားရန် သင် လုပ်နိုင်သည့် အရာများရှိသည်ကို သင် သိပါသလား။</a:t>
            </a:r>
            <a:b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endParaRPr lang="en-AU" sz="1200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*သင်တန်းပို့ချသူသို့ အမှာစာ- အချိန်တို ဆွေးနွေးပွဲကို ဦးတည်ရန် မေးခွန်းအချို့ကို ရွေးပါ။</a:t>
            </a:r>
            <a:endParaRPr lang="en-AU" sz="1200" u="none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31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STI ကူးစက်ခံရခြင်းကို တားဆီးရန် နည်းလမ်း 4 ခု-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ဘေးကင်းသည့် လိင်ဆက်ဆံရေးကို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ကျင့်သုံးပါ - သင့်ကြင်ဖော်ဖက်၏ သုတ်ရည်၊ သွေး (သို့) အမျိုးသမီးအင်္ဂါဇာတ်အရည်များ သင့်ကိုယ်ခန္ဓာ အတွင်း မဝင်ရောက်ပါစေနှင့်။ သင် လိင်စပ်ယှက်သည့်အခါတိုင်း သင် ရာသီသွေး (ဓမ္မတာသွေး) ဆင်းနေသည့်တိုင် ကွန်ဒုံးအစွပ်၊ အမျိုးသမီးသုံး ကွန်ဒုံး (သို့) အလွှာပြားကို သုံးပါ။ </a:t>
            </a:r>
          </a:p>
          <a:p>
            <a:pPr marL="227663" marR="0" lvl="0" indent="-227663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လိင်ဆက်ဆံရေးရှိလျှင် ပုံမှန် လိင်ကျန်းမာရေး စစ်ဆေးခြင်းများကို အမြဲလုပ်ပါ။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လူသစ်တစ်စုံတစ်ဦးနှင့် သင် လိင်စပ်ယှက်မှု မလုပ်မီ လိင်ကျန်းမာရေး စစ်ဆေးခြင်းကို လုပ်ပါ၊ အဆိုပါလူကိုလည်း လုပ်ခိုင်းပါ။</a:t>
            </a:r>
          </a:p>
          <a:p>
            <a:pPr marL="227663" marR="0" lvl="0" indent="-227663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တစ်စုံတစ်ယောက်ထံမှ သွေးရှိနေနိုင်သည့် ဆေးထိုးအပ်များ၊ ဆေးမှင်ထိုးကိရိယာ၊ မုတ်ဆိတ်ရိတ်ဓါးများ (သို့) အခြားအရာများကို မဝေမျှပါနှင့်။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658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(သို့) သင့်မိသားစုသည် ဆရာဝန်အား တွေ့ရန်လိုအပ်လျှင် ဆရာဝန်က သင့်အား မတွေ့နိုင်မီ ရက်အနည်းငယ်ကြာနိုင်သောကြောင့် ချက်ချင်း ရက်ချိန်းလုပ်ပါ။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အရေးပေါ် အခြေအနေတစ်ရပ်ရှိလျှင် ဖုန်း 000 ကိုဆက်ပါ။ 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ရက်ချိန်းတစ်ခုကို ကျွန်ုပ် မည်ကဲ့သို့ လုပ်ရမည်နည်း။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သင့်ဆရာဝန်နှင့် ရက်ချိန်းတစ်ခုကို လုပ်နိုင်သည်မှာ-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ကျန်းမာရေးဌာနကို ဖုန်းခေါ်ခြင်း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ကျန်းမာရေးဌာနသို့ လူကိုယ်တိုင် သွားရောက်ခြင်း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ကျန်းမာရေးဌာနတွင် ဝက်ဘ်ဆိုက်ရှိလျှင် အင်တာနက်မှတစ်ဆင့် ရက်ချိန်းလုပ်ခြင်း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ရက်ချိန်းတစ်ခုကို လုပ်သည့်အခါ သင်သည်-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အမျိုးသမီးဆရာဝန်ကို တောင်းဆိုနိုင်သည်</a:t>
            </a:r>
          </a:p>
          <a:p>
            <a:pPr marL="170747" marR="0" lvl="0" indent="-170747" algn="l" defTabSz="910651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စကားပြန်တစ်ဦးကို တောင်းဆိုနိုင်သည် - သင်သည် ဖုန်းမှတစ်ဆင့်ပြောဆိုသည့် စကားပြန်၊ အမျိုးသမီးစကားပြန် (သို့) အခြားပြည်နယ်ရှိ စကားပြန် တစ်ဦးကို တောင်းဆိုနိုင်သည်။ ဘာသာပြန်နှင့် စကားပြန်ဌာန (Translating and Interpreting Service (TIS National)) ဖုန်း 131 450 ကိုဆက်ပါ။</a:t>
            </a:r>
          </a:p>
          <a:p>
            <a:pPr marL="170747" marR="0" lvl="0" indent="-170747" algn="l" defTabSz="910651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ပြင်းထန်သည့် ဆေးဘက်ဆိုင်ရာ ပြဿနာ အတွက် အရေးပေါ် ကုသမှု သင် လိုအပ်လျှင် ချက်ချင်း ရက်ချိန်းတစ်ခုကို တောင်းဆိုပါ။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ရက်ချိန်းအတွက် မည်မျှငွေပေးရမည်ကို မေးမြန်းပါ။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အချိန်တို (သို့) အချိန်ကြာ ရက်ချိန်းကို ရွေးပါ-</a:t>
            </a:r>
          </a:p>
          <a:p>
            <a:pPr marL="468000" lvl="1" indent="-171450" defTabSz="910651" rtl="0">
              <a:lnSpc>
                <a:spcPct val="135000"/>
              </a:lnSpc>
              <a:buFont typeface="Calibri" panose="020F0502020204030204" pitchFamily="34" charset="0"/>
              <a:buChar char="‒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ဆေးညွှန်းစာ အသစ် လိုအပ်လျှင် အချိန်တို ရက်ချိန်းကို တောင်းပါ။ </a:t>
            </a:r>
          </a:p>
          <a:p>
            <a:pPr marL="468000" lvl="1" indent="-171450" defTabSz="910651" rtl="0">
              <a:lnSpc>
                <a:spcPct val="135000"/>
              </a:lnSpc>
              <a:buFont typeface="Calibri" panose="020F0502020204030204" pitchFamily="34" charset="0"/>
              <a:buChar char="‒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 ပြောစရာအနည်းငယ်ရှိလျှင် အချိန်ကြာ ရက်ချိန်းတစ်ခုကို တောင်းဆိုပါ။ </a:t>
            </a:r>
          </a:p>
          <a:p>
            <a:pPr marL="170747" indent="-170747" defTabSz="910651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ဆရာဝန်နှင့်ပြသရန် လိုအပ်သည့် မိသားစုဝင် တစ်ဦးချင်းအတွက် သီးခြား ရက်ချိန်းတစ်ခုစီ လုပ်ရန် သင် လိုအပ်သည်။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571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သင်သည် ဆရာဝန်ဆီသွားရန် သက်သောင့်သက်သာမရှိလျှင် ဘာဖြစ်မည်နည်း။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ဆရာဝန်နှင့်ပြသသည့်အခါ သင်ကိုယ်ကိုသင် ပိုမို သက်သောင့်သက်သာရှိရန်နှင့် စိတ်ချလက်ချရှိနိုင်မည့် သင် လုပ်နိုင်သည့် အရာများ ရှိပါသည်-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ဆရာဝန် (သို့) သူနာပြုနှင့်ပြသရန်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တောင်းဆိုနိုင်သည်။</a:t>
            </a:r>
          </a:p>
          <a:p>
            <a:pPr marL="170747" marR="0" lvl="0" indent="-170747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စကားပြန်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ဝန်ဆောင်မှုကို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သုံးနိုင်သည်- ရက်ချိန်း၌ သင်ပြောဆိုသည့်အကြောင်းများကို အခြားသူများသို့ မပြောပြနိုင်ပါ။</a:t>
            </a:r>
          </a:p>
          <a:p>
            <a:pPr marL="170747" marR="0" lvl="0" indent="-170747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မိသားစုဝင်၊ မိတ်ဆွေ (သို့) ပံ့ပိုးပေးမည့်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ဝန်ထမ်းတစ်ဦးကို သင်နှင့်အတူ ခေါ်သွားနိုင်သော်လည်း သူတို့သည် သင့်အတွက် စကားပြန် လုပ်မပေးသင့်ပါ။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မသွားမီ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သင့်ရက်ချိန်းအတွက်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ကြိုတင်ပြင်ဆင်နိုင်သည်။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အင်္ဂလိပ်စာမှာ သင့် ပထမ ဘာသာစကား မဟုတ်လျှင် ဆေးခန်းအနေဖြင့် ဘာသာပြန်နှင့်စကားပြန်ဌာန (Translating and Interpreting Service (TIS National)) ဖုန်း 131 450 ကို ဖုန်းခေါ်ခြင်းဖြင့် စကားပြန်များကို စီစဉ်ပေးနိုင်သည်။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650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ကျွန်ုပ်၏ ရက်ချိန်းအတွက် မည်သို့ ကြိုတင် ပြင်ဆင်နိုင်ပါသလဲ။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သင့်ဆရာဝန်နှင့် သွားပြသရန်အတွက် ကြိုတင်ပြင်ဆင်ရန် ရေးချထားရမည်မှာ-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ပြောဆိုလိုချင်သည့် အရာများ စာရင်းတစ်ခု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သင့်တွင်ရှိသည့် နာမကျန်းမှု၏ လက္ခဏာတစ်ခုခု- ၎င်းလက္ခဏာများ စတင်ခဲ့သည့်အချိန်၊ ၎င်းလက္ခဏာများ ကြာမြင့်မည့်အချိန်၊ ၎င်းလက္ခဏာများ မကြာခဏဖြစ်ပွားသည့် အကြိမ်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သောက်သုံးနေသည့် ဆေးဝါး၊ ဗီတာမင်နှင့် တိုင်းရင်းဆေး ကုထုံးများ အားလုံး</a:t>
            </a:r>
            <a:endParaRPr lang="en-AU" strike="sngStrike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မသောက်သုံးနိုင်သည့် ဆေးဝါးတစ်ခုခု၊ ဥပမာ- အက်စ်ပရင်၊ ပင်နင်စီလင်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(သို့) အခြား မိသားစုဝင်များတွင် ရှိခဲ့သည့် ပြင်းထန်သည့် နာမကျန်းမှုတစ်ခုခု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ယူဆောင်လာရန်အတွက် သတိပြုရမည်မှာ-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သင့်တွင် ရှိလျှင် သင်၏ မက်ဒီကဲကတ်ပြား နှင့် ကျန်းမာရေးစောင့်ရှောက်မှု/လျှော့စျေးကတ်ပြား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လတ်တလော စစ်ဆေးခြင်းများ၏ မိတ္တူများ (သို့) အစီရင်ခံစာများ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မှတ်တမ်းစာများ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သင်လိုအပ်လျှင် သင့်အား ပံ့ပိုးပေးမည့် တစ်စုံတစ်ယောက် 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903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ကျွန်တော့ ဆရာဝန် (သို့) သူနာပြုအား မည်သည့်အကြောင်းအရာ ပြောပြနိုင်သနည်း။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ဆရာဝန် (သို့) သူနာပြုနှင့် စကားပြောဆိုသည့်အခါ အရေးအကြီးဆုံး အရာမှာ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အမှန်ကို အမြဲတမ်း ပြောရန်ဖြစ်ပါသည်။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ကျန်းမာရေး၊ သင့် စိုးရိမ်ပူပန်မှုများနှင့် သင့် အခြေအနေသည် အရေးကြီးပါသည်၊ ထို့ကြောင့် ဖွင့်ဟပြောဆိုပါ။ ဆရာဝန်များနှင့် သူနာပြုများသည် သင့်အား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ပြစ်တင်မည် (သို့) ဝေဖန်မည် မဟုတ်ပါ။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တစ်စုံတစ်ခုမှာ ပုံမှန်ဖြစ်သည် (သို့) ပြောဆိုလောက်အောင် အရေးမကြီးဟု မထင်မြင်ပါနှင့်။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သူတို့အား ပြောဆိုသည့်အကြောင်းကို သတင်းလျှို့ဝှက်ထားရသောကြောင့် တစ်ခုခုကို ၎င်းတို့အား ပြောရန်အတွက် မကြောက်ပါနှင့်။ </a:t>
            </a:r>
          </a:p>
          <a:p>
            <a:pPr>
              <a:lnSpc>
                <a:spcPct val="135000"/>
              </a:lnSpc>
            </a:pPr>
            <a:r>
              <a:rPr lang="en-AU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(သို့) သူနာပြုအနေဖြင့် သင့်အား ကူညီရန်အတွက် သူတို့ သိရန်လိုအပ်သည်မှာ-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ယခင်က နေထိုင်မကောင်းဖြစ်ခဲ့သည့် အချိန်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သောက်သုံးနေသည့် ဆေးဝါးများ အချို့ဆေးဝါးများသည် အခြားဆေးဝါးများနှင့် ဓါတ်မတည့်မှုဖြစ်ပြီး သင့်အား နာမကျန်း ဖြစ်စေနိုင်သည် (သို့) ပိုမို နာမကျန်း ဖြစ်စေနိုင်သည်။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ပုံမှန် ရှိနေပုံထက် ခြားနားသည့် တစ်စုံတစ်ခု ဖြစ်လာလျှင် 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ကိုယ်လက်လေ့ကျင့်ခန်းလုပ်လျှင်၊ အရက်သောက်လျှင် (သို့) မူးယစ်ဆေးသုံးလျှင်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700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နားလည်ရန် (သို့) မှတ်မိရန် အမြဲအားဖြင့် လွယ်ကူမည် မဟုတ်သည့် အရေးကြီးသော အချက်အလက် အများအပြားကို ဆရာဝန်များနှင့် သူနာပြုများက ပြောပြနိုင်သည်။</a:t>
            </a:r>
          </a:p>
          <a:p>
            <a:pPr defTabSz="910651">
              <a:lnSpc>
                <a:spcPct val="135000"/>
              </a:lnSpc>
              <a:defRPr/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(သို့) သူနာပြုက ပြောဆိုသည်ကို သင် နားလည်စေရန် သင်လုပ်နိုင်သည်မှာ-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မှတ်စုစာအုပ်တစ်အုပ် ယူဆောင်သွားပြီး အဆိုပါ အရာများကို ရေးချထားပါ။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အရေးကြီးသောအရာများကို ရေးချရန် သင့်ဆရာဝန် (သို့) သူနာပြုအား မေးမြန်းပါ၊ အထူးသဖြင့် ဆေးဝါးများ အကြောင်းဖြစ်သည်။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အိမ်ယူဆောင်သွားနိုင်မည့် ပုံနှိပ်ပြီးသား သတင်းအချက်အလက်များ ရှိမရှိ မေးမြန်းပါ။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ရက်ချိန်း အဆုံးမသတ်မီ ဘာလုပ်ရမည်ကို သင် နားလည်ကြောင်းနှင့် သိရှိကြောင်း သေချာစေရန် သင်လုပ်ရန် လိုအပ်သည့်အရာကို ထပ်မံပြောဆိုပါ။</a:t>
            </a:r>
          </a:p>
          <a:p>
            <a:pPr marL="170747" indent="-170747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အရာများကို ပြန်ရှင်းပြရန် ဆရာဝန် (သို့) သူနာပြုအား မေးပါ။ </a:t>
            </a:r>
          </a:p>
          <a:p>
            <a:pPr defTabSz="910651">
              <a:lnSpc>
                <a:spcPct val="135000"/>
              </a:lnSpc>
              <a:defRPr/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ကုသမှုကို ကျွန်ုပ် မနှစ်သက်လျှင် ဘာဖြစ်မည်နည်း။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 (သို့) သူနာပြုများက ကုသပေးသည့် ကုသမှုနှင့် သင် သက်သောင့်သက်သာမရှိလျှင် သင် စမ်းကုသနိုင်သည့် အခြားသော ကုသမှုများ ရှိမရှိ မေးမြန်းပါ။ 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ကုသမှု တစ်ခုချင်းနှင့်ပတ်သက်သည့် ကောင်းသောအရာနှင့် မကောင်းသော အရာ အားလုံးကို ရှင်းပြပေးရန် သင့် ဆရာဝန် (သို့) သူနာပြုကို မေးမြန်းပါ သို့မှသာ သင် မဆုံးဖြတ်မီ သင့်တွင် အချက်အလက် အားလုံး ရှိပါမည်။ 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အကယ်၍ သင့်တွင် သင့်ကုသမှုနှင့်ပတ်သက်၍ ပြဿနာများ ရှိလျှင် သတိပြုရန်မှာ - </a:t>
            </a: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ဆရာဝန် (သို့) သူနာပြုနှင့် ဦးစွာ မပြောဆိုဘဲ ကုသမှုကို မပြောင်းလဲလိုက်ပါနှင့်၊ သင် ပိုမိုနာမကျန်း ဖြစ်လာနိုင်သည်။</a:t>
            </a: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ကုသမှုနှင့်ပတ်သက်၍ သင် ရင်ဆိုင်နေရသည့် ပြဿနာများအကြောင်း သင့် ဆရာဝန် (သို့) သူနာပြုအား ပြောပြပါ။</a:t>
            </a: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သင့်အတွက် အကောင်းဆုံးဖြစ်မည့် ကုသမှုကို ရှာဖွေရန် သင့် ဆရာဝန် (သို့) သူနာပြုနှင့်အတူ လုပ်ကိုင်ပါ။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449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သင်တန်းပို့ချသူသို့ အမှာစာ-ဒေသခံ ကျန်းမာရေး ဝန်ဆောင်ဌာန၏ အသေးစိတ်အချက်များကို တင်ပြပါ။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2851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77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 စစ်ဆေးချက်ဆိုသည်မှာ အဘယ်နည်း။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 စစ်ဆေးချက်ဆိုသည်မှာ ဆရာဝန် (သို့) သူနာပြုက သင်၏ဒေသခံ ဆေးခန်း (သို့) ကျန်းမာရေးဌာနတစ်ခုတွင် သင့်အား စမ်းသပ်စစ်ဆေးသည့်အခါကိုဆိုလိုသည်။ သူတို့သည် အထူး အထောက်ကူပြုပစ္စည်းများ (သို့) ကိရိယာကို အသုံးပြုခြင်းအားဖြင့် သင့်ကို စိစစ်မှုအချို့လုပ်နိုင်သည်။ </a:t>
            </a: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ဆရာဝန်များကို GP များ (သို့) အထွေထွေ ရောဂါကုဆရာဝန်များဟုလည်း ခေါ်ကြသည်။ 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ကျန်းမာရေး စစ်ဆေးချက် အဘယ်ကြောင့် လုပ်သင့်ကြောင်း ကောင်းသော အကြောင်းရင်း ခြောက်ခု ရှိသည်။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ကျန်းမာနေပြီး ကောင်းမွန်နေကြောင်း စိစစ်ရန်</a:t>
            </a:r>
            <a:endParaRPr lang="en-US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ကာလကြာကြာ ကျန်းမာနေပြီး ကောင်းမွန်နေရန်အတွက် အထောက်အကူပြုရန်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အနာဂတ်ကာလတွင် နာမကျန်းဖြစ်လာစေခြင်းကို ဟန့်တားရန်အတွက် သင့်အား ကူညီရန်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မည်သို့သော ကိုယ်လက်လေ့ကျင့်ခန်းလုပ်ရန်နှင့် မည်သည့်အစားအစာများကိုစားရန်ကဲ့သို့ ကျန်းမာအောင်နေထိုင်ပုံနှင့်ပတ်သက်သည့် သတင်းအချက်အလက်များ သင် ရရှိစေရန်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ကုသမှုကို သင်လိုအပ်ပါက သင် ရရှိစေရန်</a:t>
            </a:r>
          </a:p>
          <a:p>
            <a:pPr marL="227663" indent="-227663" rtl="0">
              <a:lnSpc>
                <a:spcPct val="135000"/>
              </a:lnSpc>
              <a:buFont typeface="+mj-lt"/>
              <a:buAutoNum type="arabicPeriod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ထို့ကြောင့် သင့်အနေဖြင့် ဆရာဝန် (သို့) သူနာပြုကို သင်၏ကျန်းမာရေးနှင့်ပတ်သက်သည့် မည်သည့်မေးခွန်းကိုမဆို သင် မေးမြန်းနိုင်သည်။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66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 စစ်ဆေးချက်ကို ကျွန်ုပ် မည်မျှမကြာခဏ လုပ်ရန်လိုအပ်ပါသလဲ။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သင်သည် ကျန်းမာရေး စစ်ဆေးချက်ကို သင့် ဆရာဝန် (သို့) သူနာပြုနှင့် တစ်နှစ်တစ်ကြိမ် လုပ်ရန်လိုအပ်ပါသည်။ သင် နေထိုင်ကောင်းနေသည့်တိုင် သင် ဤစစ်ဆေးချက်ကို လုပ်သင့်သည်။ သင် ကျန်းမာရေး စစ်ဆေးချက်များကို ပုံမှန်လုပ်သည့်အခါ သင့် ကျန်းမာရေး ပြဿနာများကို ၎င်းတို့ ပိုမို မဆိုးရွားလာမီ သင် ပိုမိုစောစီးစွာ သိရှိနိုင်သည်။</a:t>
            </a:r>
          </a:p>
          <a:p>
            <a:pPr>
              <a:lnSpc>
                <a:spcPct val="135000"/>
              </a:lnSpc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 စစ်ဆေးချက်တစ်ရပ်တွင် ဆရာဝန် (သို့) သူနာပြုသည် သင့်အား မေးမြန်းမည်မှာ-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သင့်တွင်ရှိသည့် (သို့) ရှိခဲ့သည့် နာမကျန်းမှု (သို့) ကုသမှု တစ်ခုခုအကြောင်း ၎င်းကို သင်၏ ဆေးဘက်ဆိုင်ရာ နောက်ခံသမိုင်း ဟုခေါ်သည်။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သင့်မိသားစု- သင့်မိခင်၊ ဖခင်၊ ညီအစ်ကိုများနှင့် ညီအစ်မများ၏ ဆေးဘက်ဆိုင်ရာ နောက်ခံသမိုင်း အကယ်၍ သင့်မိသားစုရှိ အခြားလူများတွင် သီးခြား ရောဂါရှိလျှင် ဤကျန်းမာရေး စစ်ဆေးချက်များမှာ ပို၍ပင် အရေးကြီးပါသည်</a:t>
            </a:r>
          </a:p>
          <a:p>
            <a:pPr marL="170747" indent="-17074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မည်သည့်အစားအစာ စားသုံးသည်၊ မည်မျှ ကိုယ်လက်လေ့ကျင့်ခန်းလုပ်သည်၊ နှင့် ဆေးလိပ် သောက်မသောက် (သို့) အရက် သောက်မသောက်ဖြစ်သည်။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လူတိုင်းသည် ကျန်းမာရေး စစ်ဆေးချက် အတူတူကို လုပ်ရပါသလား။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မဟုတ်ပါ။ သင်သည် သင့်ဘဝ၌ အချိန်အမျိုးမျိုးတွင် အမျိုးမျိုးသော ကျန်းမာရေး စစ်ဆေးချက်များ (သို့) စိစစ်မှုများ လုပ်ရန်လိုအပ်ပါမည်။ ၎င်းမှာ အမျိုးမျိုးသော အသက်အရွယ်၌ အမျိုးမျိုးသော အရာများ သင့်ကိုယ်ခန္ဓာတွင် ဖြစ်လာနိုင်သောကြောင့်ဖြစ်သည်။</a:t>
            </a: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မည်သည့် စိစစ်မှုများလုပ်ရန် သင်လိုအပ်ကြောင်း သင့်ဆရာဝန် (သို့) သူနာပြုက သင့်အား ပြောပါလိမ့်မည်။ </a:t>
            </a:r>
          </a:p>
          <a:p>
            <a:pPr>
              <a:lnSpc>
                <a:spcPct val="135000"/>
              </a:lnSpc>
            </a:pPr>
            <a:endParaRPr lang="en-AU" strike="sngStrike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43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ကျွန်ုပ် ကျန်းမာရေး စစ်ဆေးချက်လုပ်ရန် သွားသည့်အခါ ကျွန်တော့ ဆရာဝန် (သို့) သူနာပြုနှင့် မည်သည့်အရာ အကြောင်းကို ပြောဆိုနိုင်ပါသလဲ။</a:t>
            </a: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သြစတြေးလျနိုင်ငံ၌ သင့် ဆရာဝန် (သို့) သူနာပြုသည် သင် စိုးရိမ်နေသည့် မည်သည့်အရာ အကြောင်းကိုမဆို ပြောဆိုစေရန် သင့်အား မျှော်လင့်ထားပါသည်။ သင် ဘာမျှမပြောလျှင် သင့်တွင် ပြဿနာ တစ်ခု ရှိမရှိ သင့်ဆရာဝန် (သို့) သူနာပြုက သိနိုင်မည် မဟုတ်ပါ။</a:t>
            </a:r>
          </a:p>
          <a:p>
            <a:pPr lvl="0">
              <a:lnSpc>
                <a:spcPct val="135000"/>
              </a:lnSpc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သင့်အနေဖြင့် သင့်ဆရာဝန် (သို့) သူနာပြုအား ပြောဆိုနိုင်သည့် ဖြစ်နေကျ အရာများအကြောင်း ရှိပါသည်-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သင့်ကိုယ်ခန္ဓာတွင် သင် ခံစားနေရသည့် နာကျင်မှုတစ်ခုခု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အိမ်သာတက်ရန် အခက်အခဲ တစ်ခုခု 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မည်ကဲ့သို့ ခံစားနေရသည်။ သင် အချိန်ကြာမြင့်စွာ ဝမ်းနည်းနေခြင်း (သို့) စိုးရိမ်ပူပန်မှုရှိနေခြင်း စသဖြင့်ဖြစ်သည်။</a:t>
            </a:r>
          </a:p>
          <a:p>
            <a:pPr marL="227663" indent="-227663" defTabSz="91065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နှလုံးရောဂါဖောက်ခြင်း (သို့) ကင်ဆာရောဂါ (သို့) စိတ်ကျရောဂါကဲ့သို့ ကျန်းမာရေး ပြဿနာ တစ်ခု သင့် မိခင် (သို့) ဖခင်တွင် ရှိမရှိကဲ့သို့ မိသားစု နောက်ခံသမိုင်း</a:t>
            </a:r>
          </a:p>
          <a:p>
            <a:pPr marL="227663" indent="-227663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မည်သည့်အစားအစာ စားသုံးသည်၊ မည်မျှ ကိုယ်လက်လေ့ကျင့်ခန်းလုပ်သည်၊ နှင့် ဆေးလိပ် သောက်မသောက် (သို့) အရက် သောက်မသောက်ဖြစ်သည်။</a:t>
            </a:r>
          </a:p>
          <a:p>
            <a:pPr marL="227663" indent="-227663">
              <a:lnSpc>
                <a:spcPct val="135000"/>
              </a:lnSpc>
              <a:buFont typeface="+mj-lt"/>
              <a:buAutoNum type="arabicPeriod"/>
            </a:pPr>
            <a:endParaRPr lang="en-AU" sz="12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လုပ်ရန်လိုအပ်သည့်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ကင်ဆာရောဂါ ရှိမရှိ စိစစ်မှုများအကြောင်းကိုလည်း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 ဆရာဝန် (သို့) သူနာပြုနှင့် သင် ပြောဆိုသင့်သည်။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25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သြစတြေးလျနိုင်ငံတွင် ရရှိနိုင်သော ကင်ဆာရောဂါ ရှိမရှိ စိစစ်မှုများမှာ အဘယ်နည်း။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အမျိုးသမီးများအတွက် ကင်ဆာရောဂါ ရှိမရှိ စိစစ်မှုများမှာ သုံးမျိုးရှိပါသည်-</a:t>
            </a:r>
          </a:p>
          <a:p>
            <a:pPr marL="227663" indent="-227663" defTabSz="910651" rtl="0">
              <a:lnSpc>
                <a:spcPct val="135000"/>
              </a:lnSpc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စစ်ဆေးခြင်း</a:t>
            </a:r>
          </a:p>
          <a:p>
            <a:pPr marL="227663" indent="-227663" defTabSz="910651" rtl="0">
              <a:lnSpc>
                <a:spcPct val="135000"/>
              </a:lnSpc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စစ်ဆေးခြင်း</a:t>
            </a:r>
          </a:p>
          <a:p>
            <a:pPr marL="227663" indent="-227663" defTabSz="910651" rtl="0">
              <a:lnSpc>
                <a:spcPct val="135000"/>
              </a:lnSpc>
              <a:buFontTx/>
              <a:buAutoNum type="arabicPeriod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ကျင်ကြီးစွန့်သည့်ဝမ်းခေါင်းပိုင်း စစ်ဆေးခြင်း။ </a:t>
            </a:r>
          </a:p>
          <a:p>
            <a:pPr>
              <a:lnSpc>
                <a:spcPct val="135000"/>
              </a:lnSpc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ဤစိစစ်မှုများသည် ကင်ဆာရောဂါကဲ့သို့ ပြင်းထန်သည့် နာမကျန်းမှုများကို ရှာဖွေပေးစေသည်။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 ရောဂါရှိနေကြောင်း စောစီးစွာ သင် တွေ့ရှိနိုင်လျှင် သင့်တွင် ကောင်းအောင်ကုသရန် အခွင့်အလမ်း ပိုမိုကောင်းပါသည်။</a:t>
            </a:r>
          </a:p>
          <a:p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08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သားအိမ်အောက်ပိုင်းအတွက် စိစစ်မှုတစ်ခု။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64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သားအိမ်ခေါင်းဆိုသည်မှာ အဘယ်နည်း။</a:t>
            </a:r>
            <a:r>
              <a:rPr lang="en-P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</a:t>
            </a:r>
            <a:endParaRPr lang="my" sz="1200" b="1" i="0" u="none" strike="noStrike" kern="1200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သားအိမ်ခေါင်းဆိုသည်မှာ သားအိမ်အဝကို ဆိုလိုသည်။</a:t>
            </a: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>
              <a:lnSpc>
                <a:spcPct val="135000"/>
              </a:lnSpc>
              <a:defRPr/>
            </a:pPr>
            <a:endParaRPr lang="en-AU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ကင်ဆာရောဂါဆိုသည်မှာ အဘယ်နည်း။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ကင်ဆာရောဂါဆိုသည်မှာ ကင်ဆာရောဂါဖြစ်ပြီး ၎င်းသည် သားအိမ်၏ အောက်ပိုင်းဘက်-  သားအိမ်ခေါင်းတွင် ကင်ဆာဖြစ်ပွားသည်။ ဤကင်ဆာရောဂါကို မည်သည့်အမျိုးသမီးမဆို ရနိုင်သည်။ ၎င်းကင်ဆာရောဂါမှာ တားဆီးရန် အလွယ်ကူဆုံး ကင်ဆာရောဂါများအနက် တစ်ခုဖြစ်သည်။ ၎င်းကို ပျောက်ကင်းအောင်ကုသရန် အတွက်လည်း လွယ်ကူနိုင်ပါသည်။</a:t>
            </a:r>
            <a:endParaRPr lang="en-AU" strike="sngStrike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ကင်ဆာရောဂါကို မည်သည့်အရာက ဖြစ်စေသနည်း။</a:t>
            </a: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သာမန်အားဖြင့် ဤကင်ဆာရောဂါကို HPV ဟုခေါ်သော ဖြစ်လေ့ရှိသည့် ဗိုင်းရပ်စ်ပိုးကြောင့် ရောဂါဖြစ်ပါသည်။ သင်သည် လိင်စပ်ယှက်နေစဉ် တစ်ဖက်လူ၏ လိင်အင်္ဂါကို ထိတွေ့ခြင်းမှတစ်ဆင့် HPV ဗိုင်းရပ်စ်ပိုးကို ရနိုင်သည်။ တစ်ခါတစ်ရံ HPV ဗိုင်းရပ်စ်ပိုးသည် ကင်ဆာရောဂါ ဖြစ်ပွားစေသည်။  </a:t>
            </a:r>
          </a:p>
          <a:p>
            <a:pPr defTabSz="910651">
              <a:lnSpc>
                <a:spcPct val="135000"/>
              </a:lnSpc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defTabSz="910651" rtl="0">
              <a:lnSpc>
                <a:spcPct val="135000"/>
              </a:lnSpc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*သင်တန်းပို့ချသူသို့ အမှာစာ- </a:t>
            </a:r>
            <a:r>
              <a:rPr lang="my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ရုပ်ပုံကို ရည်ညွှန်းပါ။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19EF5-70DE-4B6D-80ED-8ADDA7B8C62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406C-C3A1-8132-2E20-FDEB863C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0C93C-A86E-E346-8410-5D8F21BC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CE21-879D-4AEF-86A8-32B310368440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47E96-7C14-1802-1E8A-364B738C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89C82-6512-9780-20B5-D1EA5E0C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B1F2-6482-4223-96D6-C98189F59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82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12CED-3AB4-B0AB-DC85-D95A7DBE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AEF0-D04D-793E-16F2-88A9F30A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54E0-52ED-CF03-2B27-66479DE4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7CE21-879D-4AEF-86A8-32B310368440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68E9-68B0-6823-BD5E-9482083B5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9784-298D-DF11-2FFD-BA07477B6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BB1F2-6482-4223-96D6-C98189F59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6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ADE45-DCF6-A47B-0818-F897A260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" sz="4000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 စစ်ဆေးချက်များ</a:t>
            </a:r>
            <a:endParaRPr lang="en-AU" sz="4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A1E55-15FF-C773-ED91-4A01DC0166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8F6B5-C970-79BB-CA82-B4C4F8AF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48FD5-A6CA-9A3C-2F8B-82FCCCF2B4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44E61-4200-7CF2-CC2C-D0113C9B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B7A2C-8D69-D0B3-8AA9-8B431DBDAB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6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1F0EF-77FB-E85E-3D4D-BCA14DE4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292B8-07CF-A101-6128-FA20C002DA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D5A61-8D76-A340-1DBF-91B1507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48A72-18AC-A4B4-1FBF-9F4AA07BA5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B9B05-FFA7-C1E5-DD2E-84061E88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ရင်သား စစ်ဆေးခြင်း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63891-EC17-5E18-0FB6-C9439975B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B67C7C-325F-C00F-93F5-FE5814C1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CCECB-77BC-9BB6-CCA7-93E9717864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3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F365E-847A-39B0-BE50-81324B80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57B75-FA7F-B958-5DC9-F97B8F5B27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9C0E9-1281-02BE-1A9D-B17E03C5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8BB9-F367-DC40-66C3-0D19B601D0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20C393-90D1-9CB5-DF34-12915CA8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FA359-45AC-3EC3-E896-118981BCC1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96134-8D88-D325-58B5-192C7FE4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F14ED-C6BD-4A55-6D75-045654235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2E5BEA-19D3-3E7B-1627-CC132B06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9439F-0A9B-7722-EEF8-7C324F9B5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7039B3-1C34-376A-DB9E-50A9AD25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ကျင်ကြီးစွန့်သည့်ဝမ်းခေါင်းပိုင်း စစ်ဆေးခြင်း 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F75-F769-99EB-4F9A-91FD0F9CCC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542EE-21F3-0A5E-4C35-625992C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82AA0-D6D5-AAB4-22F4-10991D66FA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64CA4D-B411-CF53-6630-72DC5C12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8CA7A-B01B-D789-BF3F-BF2A137D2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2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1ECF85-3C90-A645-3192-65452802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F55EA-1005-8259-C7B9-67B4852584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6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5B0D3-CB4C-18EC-6C8E-C65AB3FA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A5669-D4BB-8A61-D4B9-EBE6E4E955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2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5D1DE-60EB-383B-6E39-DC972597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A6C48-D730-387D-D2F8-A5843395F7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9058C8-EE89-5FBC-A0AF-7087F60C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b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လိင်ကျန်းမာရေး စစ်ဆေးခြင်း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B8648-EECD-2D3C-5253-1C6AE20B4C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D2E500-3B1F-3A33-2523-A1D84736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C9517-1ACA-F213-A797-9D39049E47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338308-7F19-C78D-B396-CEA02D38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27F14-D6BE-2373-F02B-34DE286A3F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8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F76C8-C132-34C9-5FEC-066427CD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F7548-8B54-1501-B322-1406D1F2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016112-06CF-52A3-8D3D-34C3914E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itchFamily="34" charset="0"/>
              </a:rPr>
              <a:t>ကျန်းမာရေးပညာပေးကိရိယာငယ်။</a:t>
            </a:r>
            <a:endParaRPr lang="en-AU" sz="3200" dirty="0">
              <a:latin typeface="Pyidaungsu" panose="020B0502040204020203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A0E4D-1B48-00BB-3EB9-B48D5478BA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8A20F-4CCC-ACBD-5DC4-D10122CE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18B1-E2E5-5BD4-0CC4-2C497C643B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BA95D-616F-09A9-6274-C6B51199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A6A58-1036-BFCD-B405-D2633102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2B440-ED79-985F-F85A-33FCD9C7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ရက်ချိန်းတစ်ခုကိုလုပ်ပြီး သင့် ဆရာဝန်နှင့် တွေ့ပါ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57818-F482-A4F4-51F6-A30C50075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8BB170-F17C-0653-6465-3BB37F32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E0F0C-812B-91D8-919C-C09AD4E031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1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E418D-5503-3D89-10AF-94EA10DD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8AA45-B561-B8D2-FDC0-8AEC67BA29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6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34051-CFCE-12C8-D721-C80E47FE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0D4D1-719D-E88D-9032-390FC5B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C082A0-7590-A6DB-E223-17D076E1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19165-1664-169F-E7D8-59F00E5BCA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9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31F556-A868-B907-AC6C-DC4970DA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05908-3AAD-B0E5-1415-5480F5BFC9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8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B5C30-92F4-E475-989B-8BCBDE1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အမှတ်ရပါ…</a:t>
            </a:r>
            <a: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	</a:t>
            </a:r>
            <a:endParaRPr lang="my" b="0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FB3D1-112A-75CF-9244-1E03854D70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2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0EE670-402B-55E6-AF2A-6AA14CB4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ဒေသခံ ဝန်ဆောင်မှုများ  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7AC37-9D52-2176-28FE-23E64BAD10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0F248-7355-5638-0320-7296A14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" sz="44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ပြော</a:t>
            </a:r>
            <a:endParaRPr lang="my" sz="44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80705-1159-CA6D-46B4-D025770163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521BC-39D5-BF25-0BB1-A7E55910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9898-7A7E-75FF-5E2A-7FF39F161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5BA473-FD65-214B-0F12-8825335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59D51-E9CE-152D-B3E4-43D29644AF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3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20FF3-DDDD-CDF9-9953-16970D35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0BBCE-CBF0-0EEC-E940-F3285140C4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5E97C-F814-57E0-5579-396FF467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E3AEB-5F56-12A9-A57A-99AF46BFD6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4B55D-8711-BF4C-FD2C-8A15B904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87AB5-C3FC-F5CD-9B1F-2D0BC64E98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E5C2F-B314-F4F3-17C9-2707DD90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သားအိမ်ခေါင်း စစ်ဆေးခြင်း</a:t>
            </a:r>
            <a:endParaRPr lang="my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C0218-D60D-77C7-5F68-858909F994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17265</Words>
  <Application>Microsoft Office PowerPoint</Application>
  <PresentationFormat>Widescreen</PresentationFormat>
  <Paragraphs>381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Myanmar Text</vt:lpstr>
      <vt:lpstr>Pyidaungsu</vt:lpstr>
      <vt:lpstr>Office Theme</vt:lpstr>
      <vt:lpstr>ကျန်းမာရေး စစ်ဆေးချက်များ</vt:lpstr>
      <vt:lpstr>PowerPoint Presentation</vt:lpstr>
      <vt:lpstr>My Body. My Health. ကျန်းမာရေးပညာပေးကိရိယာငယ်။</vt:lpstr>
      <vt:lpstr>ပြော</vt:lpstr>
      <vt:lpstr>PowerPoint Presentation</vt:lpstr>
      <vt:lpstr>PowerPoint Presentation</vt:lpstr>
      <vt:lpstr>PowerPoint Presentation</vt:lpstr>
      <vt:lpstr>PowerPoint Presentation</vt:lpstr>
      <vt:lpstr>သားအိမ်ခေါင်း စစ်ဆေးခြင်း</vt:lpstr>
      <vt:lpstr>PowerPoint Presentation</vt:lpstr>
      <vt:lpstr>PowerPoint Presentation</vt:lpstr>
      <vt:lpstr>PowerPoint Presentation</vt:lpstr>
      <vt:lpstr>PowerPoint Presentation</vt:lpstr>
      <vt:lpstr>ရင်သား စစ်ဆေးခြင်း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ကျင်ကြီးစွန့်သည့်ဝမ်းခေါင်းပိုင်း စစ်ဆေးခြင်း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လိင်ကျန်းမာရေး စစ်ဆေးခြင်း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ရက်ချိန်းတစ်ခုကိုလုပ်ပြီး သင့် ဆရာဝန်နှင့် တွေ့ပါ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အမှတ်ရပါ… </vt:lpstr>
      <vt:lpstr>ဒေသခံ ဝန်ဆောင်မှုများ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2024-08-07T04:17:32Z</dcterms:created>
  <dcterms:modified xsi:type="dcterms:W3CDTF">2024-08-07T07:07:17Z</dcterms:modified>
</cp:coreProperties>
</file>