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 id="2147483761" r:id="rId2"/>
    <p:sldMasterId id="2147483769" r:id="rId3"/>
    <p:sldMasterId id="2147483772" r:id="rId4"/>
  </p:sldMasterIdLst>
  <p:notesMasterIdLst>
    <p:notesMasterId r:id="rId30"/>
  </p:notesMasterIdLst>
  <p:handoutMasterIdLst>
    <p:handoutMasterId r:id="rId31"/>
  </p:handoutMasterIdLst>
  <p:sldIdLst>
    <p:sldId id="256" r:id="rId5"/>
    <p:sldId id="277" r:id="rId6"/>
    <p:sldId id="278" r:id="rId7"/>
    <p:sldId id="283" r:id="rId8"/>
    <p:sldId id="284" r:id="rId9"/>
    <p:sldId id="276" r:id="rId10"/>
    <p:sldId id="285" r:id="rId11"/>
    <p:sldId id="287" r:id="rId12"/>
    <p:sldId id="288" r:id="rId13"/>
    <p:sldId id="289" r:id="rId14"/>
    <p:sldId id="290" r:id="rId15"/>
    <p:sldId id="291" r:id="rId16"/>
    <p:sldId id="292" r:id="rId17"/>
    <p:sldId id="293" r:id="rId18"/>
    <p:sldId id="294" r:id="rId19"/>
    <p:sldId id="295" r:id="rId20"/>
    <p:sldId id="275" r:id="rId21"/>
    <p:sldId id="296" r:id="rId22"/>
    <p:sldId id="297" r:id="rId23"/>
    <p:sldId id="299" r:id="rId24"/>
    <p:sldId id="302" r:id="rId25"/>
    <p:sldId id="300" r:id="rId26"/>
    <p:sldId id="301" r:id="rId27"/>
    <p:sldId id="262" r:id="rId28"/>
    <p:sldId id="303" r:id="rId2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4FA"/>
    <a:srgbClr val="E0C9F6"/>
    <a:srgbClr val="E6D4F8"/>
    <a:srgbClr val="000000"/>
    <a:srgbClr val="EC008C"/>
    <a:srgbClr val="F3F4F6"/>
    <a:srgbClr val="662D91"/>
    <a:srgbClr val="481986"/>
    <a:srgbClr val="5B01AC"/>
    <a:srgbClr val="370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snapToGrid="0" snapToObjects="1">
      <p:cViewPr varScale="1">
        <p:scale>
          <a:sx n="140" d="100"/>
          <a:sy n="140" d="100"/>
        </p:scale>
        <p:origin x="594" y="144"/>
      </p:cViewPr>
      <p:guideLst/>
    </p:cSldViewPr>
  </p:slideViewPr>
  <p:outlineViewPr>
    <p:cViewPr>
      <p:scale>
        <a:sx n="33" d="100"/>
        <a:sy n="33" d="100"/>
      </p:scale>
      <p:origin x="0" y="-174"/>
    </p:cViewPr>
  </p:outlineViewPr>
  <p:notesTextViewPr>
    <p:cViewPr>
      <p:scale>
        <a:sx n="100" d="100"/>
        <a:sy n="100" d="100"/>
      </p:scale>
      <p:origin x="0" y="0"/>
    </p:cViewPr>
  </p:notesTextViewPr>
  <p:notesViewPr>
    <p:cSldViewPr snapToGrid="0" snapToObjects="1" showGuides="1">
      <p:cViewPr varScale="1">
        <p:scale>
          <a:sx n="85" d="100"/>
          <a:sy n="85" d="100"/>
        </p:scale>
        <p:origin x="380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E6B714-E9AF-4A73-B7F6-C0D5A88AB93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AU"/>
          </a:p>
        </p:txBody>
      </p:sp>
      <p:sp>
        <p:nvSpPr>
          <p:cNvPr id="3" name="Date Placeholder 2">
            <a:extLst>
              <a:ext uri="{FF2B5EF4-FFF2-40B4-BE49-F238E27FC236}">
                <a16:creationId xmlns:a16="http://schemas.microsoft.com/office/drawing/2014/main" id="{5EA9D8C5-B0BC-4ADC-9448-7F5EC1A0E93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D0D0F631-FC30-4674-836A-3AEC3ACEB264}" type="datetimeFigureOut">
              <a:rPr lang="en-AU" smtClean="0"/>
              <a:t>7/03/2024</a:t>
            </a:fld>
            <a:endParaRPr lang="en-AU"/>
          </a:p>
        </p:txBody>
      </p:sp>
      <p:sp>
        <p:nvSpPr>
          <p:cNvPr id="4" name="Footer Placeholder 3">
            <a:extLst>
              <a:ext uri="{FF2B5EF4-FFF2-40B4-BE49-F238E27FC236}">
                <a16:creationId xmlns:a16="http://schemas.microsoft.com/office/drawing/2014/main" id="{C8DE735A-96EC-49F4-B591-B8E21CC6D0B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AU"/>
          </a:p>
        </p:txBody>
      </p:sp>
    </p:spTree>
    <p:extLst>
      <p:ext uri="{BB962C8B-B14F-4D97-AF65-F5344CB8AC3E}">
        <p14:creationId xmlns:p14="http://schemas.microsoft.com/office/powerpoint/2010/main" val="1692312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A96CF90-1130-2D4C-AA68-94D2192416A5}" type="datetimeFigureOut">
              <a:rPr lang="en-US" smtClean="0"/>
              <a:t>3/7/2024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8F9F250-80F6-904C-BCAE-E58525680B16}" type="slidenum">
              <a:rPr lang="en-US" smtClean="0"/>
              <a:t>‹#›</a:t>
            </a:fld>
            <a:endParaRPr lang="en-US"/>
          </a:p>
        </p:txBody>
      </p:sp>
    </p:spTree>
    <p:extLst>
      <p:ext uri="{BB962C8B-B14F-4D97-AF65-F5344CB8AC3E}">
        <p14:creationId xmlns:p14="http://schemas.microsoft.com/office/powerpoint/2010/main" val="22166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8F9F250-80F6-904C-BCAE-E58525680B16}" type="slidenum">
              <a:rPr lang="en-US" smtClean="0"/>
              <a:t>1</a:t>
            </a:fld>
            <a:endParaRPr lang="en-US"/>
          </a:p>
        </p:txBody>
      </p:sp>
    </p:spTree>
    <p:extLst>
      <p:ext uri="{BB962C8B-B14F-4D97-AF65-F5344CB8AC3E}">
        <p14:creationId xmlns:p14="http://schemas.microsoft.com/office/powerpoint/2010/main" val="79884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indent="-361528" defTabSz="966612">
              <a:lnSpc>
                <a:spcPct val="107000"/>
              </a:lnSpc>
              <a:buFont typeface="Arial" panose="020B0604020202020204" pitchFamily="34" charset="0"/>
              <a:buChar char="•"/>
            </a:pPr>
            <a:r>
              <a:rPr lang="en-AU" sz="1200" dirty="0">
                <a:latin typeface="+mn-lt"/>
              </a:rPr>
              <a:t>All sexual relationships are different. </a:t>
            </a:r>
          </a:p>
          <a:p>
            <a:pPr marL="361528" indent="-361528" defTabSz="966612">
              <a:lnSpc>
                <a:spcPct val="107000"/>
              </a:lnSpc>
              <a:buFont typeface="Arial" panose="020B0604020202020204" pitchFamily="34" charset="0"/>
              <a:buChar char="•"/>
            </a:pPr>
            <a:r>
              <a:rPr lang="en-AU" sz="1200" dirty="0">
                <a:latin typeface="+mn-lt"/>
              </a:rPr>
              <a:t>You might have one sexual partner, you might have many, or you might have no sexual partners. </a:t>
            </a:r>
          </a:p>
          <a:p>
            <a:pPr marL="361528" indent="-361528" defTabSz="966612">
              <a:lnSpc>
                <a:spcPct val="107000"/>
              </a:lnSpc>
              <a:buFont typeface="Arial" panose="020B0604020202020204" pitchFamily="34" charset="0"/>
              <a:buChar char="•"/>
            </a:pPr>
            <a:r>
              <a:rPr lang="en-AU" sz="1200" dirty="0">
                <a:latin typeface="+mn-lt"/>
              </a:rPr>
              <a:t>The most important thing is that your sexual relationships are based on mutual:</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respect – accepting your partner for who they are, including their likes, dislikes, and boundaries</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open communication – being able to speak freely with your partner about your thoughts, feelings, needs, and preferences</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consent – voluntarily agreeing to have sex or do sexual things like kissing or touching (we will talk more about consent on the next slides)</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safety – you should never be made to feel scared in a sexual relationship, and you should be able to freely access sexual and reproductive health services.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10</a:t>
            </a:fld>
            <a:endParaRPr lang="en-US"/>
          </a:p>
        </p:txBody>
      </p:sp>
    </p:spTree>
    <p:extLst>
      <p:ext uri="{BB962C8B-B14F-4D97-AF65-F5344CB8AC3E}">
        <p14:creationId xmlns:p14="http://schemas.microsoft.com/office/powerpoint/2010/main" val="2149213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AU" sz="1200" dirty="0">
                <a:latin typeface="+mn-lt"/>
              </a:rPr>
              <a:t>What is consent?</a:t>
            </a:r>
          </a:p>
          <a:p>
            <a:pPr marL="361528" indent="-361528" defTabSz="966612">
              <a:lnSpc>
                <a:spcPct val="107000"/>
              </a:lnSpc>
              <a:buFont typeface="Arial" panose="020B0604020202020204" pitchFamily="34" charset="0"/>
              <a:buChar char="•"/>
            </a:pPr>
            <a:r>
              <a:rPr lang="en-AU" sz="1200" dirty="0"/>
              <a:t>In the context of sex, consent means agreeing freely and happily to participate in a sexual activity with another person or people. </a:t>
            </a:r>
          </a:p>
          <a:p>
            <a:pPr marL="361528" indent="-361528" defTabSz="966612">
              <a:lnSpc>
                <a:spcPct val="107000"/>
              </a:lnSpc>
              <a:buFont typeface="Arial" panose="020B0604020202020204" pitchFamily="34" charset="0"/>
              <a:buChar char="•"/>
            </a:pPr>
            <a:r>
              <a:rPr lang="en-AU" sz="1200" dirty="0"/>
              <a:t>Consent must be mutual, meaning that both you and your sexual partner(s) need to agree to have sex or do sexual things. </a:t>
            </a:r>
          </a:p>
          <a:p>
            <a:pPr marL="361528" indent="-361528" defTabSz="966612">
              <a:lnSpc>
                <a:spcPct val="107000"/>
              </a:lnSpc>
              <a:buFont typeface="Arial" panose="020B0604020202020204" pitchFamily="34" charset="0"/>
              <a:buChar char="•"/>
            </a:pPr>
            <a:r>
              <a:rPr lang="en-AU" sz="1200" dirty="0"/>
              <a:t>Consent is more complicated than simply ‘yes means yes’, and ‘no means no’. For example:</a:t>
            </a:r>
          </a:p>
          <a:p>
            <a:pPr marL="894080" lvl="1" indent="-383178" defTabSz="1021806">
              <a:lnSpc>
                <a:spcPct val="107000"/>
              </a:lnSpc>
              <a:buFont typeface="Calibri" panose="020F0502020204030204" pitchFamily="34" charset="0"/>
              <a:buChar char="-"/>
            </a:pPr>
            <a:r>
              <a:rPr lang="en-AU" sz="1200" dirty="0">
                <a:cs typeface="Times New Roman" panose="02020603050405020304" pitchFamily="18" charset="0"/>
              </a:rPr>
              <a:t>Consent must be given voluntarily. If you say yes to sex, but you feel pressured or feel that something bad might happen if you say no, that is not consent.</a:t>
            </a:r>
          </a:p>
          <a:p>
            <a:pPr marL="894080" lvl="1" indent="-383178" defTabSz="1021806">
              <a:lnSpc>
                <a:spcPct val="107000"/>
              </a:lnSpc>
              <a:buFont typeface="Calibri" panose="020F0502020204030204" pitchFamily="34" charset="0"/>
              <a:buChar char="-"/>
            </a:pPr>
            <a:r>
              <a:rPr lang="en-AU" sz="1200" dirty="0">
                <a:cs typeface="Times New Roman" panose="02020603050405020304" pitchFamily="18" charset="0"/>
              </a:rPr>
              <a:t>Consent must be informed, which means you understand what you are consenting to.</a:t>
            </a:r>
          </a:p>
          <a:p>
            <a:pPr marL="894080" lvl="1" indent="-383178" defTabSz="1021806">
              <a:lnSpc>
                <a:spcPct val="107000"/>
              </a:lnSpc>
              <a:buFont typeface="Calibri" panose="020F0502020204030204" pitchFamily="34" charset="0"/>
              <a:buChar char="-"/>
            </a:pPr>
            <a:r>
              <a:rPr lang="en-AU" sz="1200" dirty="0">
                <a:cs typeface="Times New Roman" panose="02020603050405020304" pitchFamily="18" charset="0"/>
              </a:rPr>
              <a:t>Consent is specific. If you say yes to one thing, but then your sexual partner starts doing something else, that is not consent.</a:t>
            </a:r>
          </a:p>
          <a:p>
            <a:pPr marL="894080" lvl="1" indent="-383178" defTabSz="1021806">
              <a:lnSpc>
                <a:spcPct val="107000"/>
              </a:lnSpc>
              <a:buFont typeface="Calibri" panose="020F0502020204030204" pitchFamily="34" charset="0"/>
              <a:buChar char="-"/>
            </a:pPr>
            <a:r>
              <a:rPr lang="en-AU" sz="1200" dirty="0">
                <a:cs typeface="Times New Roman" panose="02020603050405020304" pitchFamily="18" charset="0"/>
              </a:rPr>
              <a:t>Consent needs to be given when you are sober. If you are drunk or high, you may not be able to give consent. If you are unconscious or asleep you cannot give consent.</a:t>
            </a:r>
          </a:p>
          <a:p>
            <a:pPr marL="894080" lvl="1" indent="-383178" defTabSz="1021806">
              <a:lnSpc>
                <a:spcPct val="107000"/>
              </a:lnSpc>
              <a:buFont typeface="Calibri" panose="020F0502020204030204" pitchFamily="34" charset="0"/>
              <a:buChar char="-"/>
            </a:pPr>
            <a:r>
              <a:rPr lang="en-AU" sz="1200" dirty="0">
                <a:cs typeface="Times New Roman" panose="02020603050405020304" pitchFamily="18" charset="0"/>
              </a:rPr>
              <a:t>Consent is reversible. you can say yes to sex, and then change your mind and say no. It doesn’t matter what you’re doing, or how turned on your partner is.</a:t>
            </a:r>
          </a:p>
          <a:p>
            <a:pPr marL="894080" lvl="1" indent="-383178" defTabSz="1021806">
              <a:lnSpc>
                <a:spcPct val="107000"/>
              </a:lnSpc>
              <a:buFont typeface="Calibri" panose="020F0502020204030204" pitchFamily="34" charset="0"/>
              <a:buChar char="-"/>
            </a:pPr>
            <a:r>
              <a:rPr lang="en-AU" sz="1200" dirty="0">
                <a:cs typeface="Times New Roman" panose="02020603050405020304" pitchFamily="18" charset="0"/>
              </a:rPr>
              <a:t>Finally, consent should be enthusiastic, i.e. you and your partner should be genuinely excited about having sex.</a:t>
            </a:r>
          </a:p>
          <a:p>
            <a:pPr marL="361528" indent="-361528" defTabSz="966612">
              <a:lnSpc>
                <a:spcPct val="107000"/>
              </a:lnSpc>
              <a:buFont typeface="Arial" panose="020B0604020202020204" pitchFamily="34" charset="0"/>
              <a:buChar char="•"/>
            </a:pPr>
            <a:r>
              <a:rPr lang="en-AU" sz="1200" dirty="0"/>
              <a:t>Sex without consent is sexual violence and is not okay.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11</a:t>
            </a:fld>
            <a:endParaRPr lang="en-US"/>
          </a:p>
        </p:txBody>
      </p:sp>
    </p:spTree>
    <p:extLst>
      <p:ext uri="{BB962C8B-B14F-4D97-AF65-F5344CB8AC3E}">
        <p14:creationId xmlns:p14="http://schemas.microsoft.com/office/powerpoint/2010/main" val="3436445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indent="-361528" defTabSz="966612">
              <a:lnSpc>
                <a:spcPct val="107000"/>
              </a:lnSpc>
              <a:buFont typeface="Arial" panose="020B0604020202020204" pitchFamily="34" charset="0"/>
              <a:buChar char="•"/>
            </a:pPr>
            <a:r>
              <a:rPr lang="en-AU" sz="1200" dirty="0"/>
              <a:t>Remember, consent is important every time you have sex. </a:t>
            </a:r>
          </a:p>
          <a:p>
            <a:pPr marL="361528" indent="-361528" defTabSz="966612">
              <a:lnSpc>
                <a:spcPct val="107000"/>
              </a:lnSpc>
              <a:buFont typeface="Arial" panose="020B0604020202020204" pitchFamily="34" charset="0"/>
              <a:buChar char="•"/>
            </a:pPr>
            <a:r>
              <a:rPr lang="en-AU" sz="1200" dirty="0"/>
              <a:t>It doesn’t matter if it’s the first time you’re having sex or doing sexual things with someone, or the 100th time – consent is always important. </a:t>
            </a:r>
          </a:p>
          <a:p>
            <a:pPr marL="361528" indent="-361528" defTabSz="966612">
              <a:lnSpc>
                <a:spcPct val="107000"/>
              </a:lnSpc>
              <a:buFont typeface="Arial" panose="020B0604020202020204" pitchFamily="34" charset="0"/>
              <a:buChar char="•"/>
            </a:pPr>
            <a:r>
              <a:rPr lang="en-AU" sz="1200" dirty="0"/>
              <a:t>Even if you’re married or in a long-term relationship, consent is still important – every time.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12</a:t>
            </a:fld>
            <a:endParaRPr lang="en-US"/>
          </a:p>
        </p:txBody>
      </p:sp>
    </p:spTree>
    <p:extLst>
      <p:ext uri="{BB962C8B-B14F-4D97-AF65-F5344CB8AC3E}">
        <p14:creationId xmlns:p14="http://schemas.microsoft.com/office/powerpoint/2010/main" val="751101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7000"/>
              </a:lnSpc>
            </a:pPr>
            <a:r>
              <a:rPr lang="en-AU" sz="1200" dirty="0"/>
              <a:t>There are ways that you and your sexual partner(s) can make sure you have each other’s consent for sex. Some of these include:</a:t>
            </a:r>
          </a:p>
          <a:p>
            <a:pPr marL="361528" lvl="1" indent="-361528" defTabSz="966612">
              <a:lnSpc>
                <a:spcPct val="107000"/>
              </a:lnSpc>
              <a:buFont typeface="Arial" panose="020B0604020202020204" pitchFamily="34" charset="0"/>
              <a:buChar char="•"/>
            </a:pPr>
            <a:r>
              <a:rPr lang="en-AU" sz="1200" dirty="0"/>
              <a:t>checking in with your partner during sex with questions like, 'Where do you want me to touch you?', 'How does that feel?' and 'What do you want to do?'</a:t>
            </a:r>
          </a:p>
          <a:p>
            <a:pPr marL="361528" lvl="1" indent="-361528" defTabSz="966612">
              <a:lnSpc>
                <a:spcPct val="107000"/>
              </a:lnSpc>
              <a:buFont typeface="Arial" panose="020B0604020202020204" pitchFamily="34" charset="0"/>
              <a:buChar char="•"/>
            </a:pPr>
            <a:r>
              <a:rPr lang="en-AU" sz="1200" dirty="0"/>
              <a:t>paying attention to verbal and non-verbal cues such as body language – if your partner is silent, passive or seems upset, these could all be signs that they are not consenting to sex</a:t>
            </a:r>
          </a:p>
          <a:p>
            <a:pPr marL="361528" lvl="1" indent="-361528" defTabSz="966612">
              <a:lnSpc>
                <a:spcPct val="107000"/>
              </a:lnSpc>
              <a:buFont typeface="Arial" panose="020B0604020202020204" pitchFamily="34" charset="0"/>
              <a:buChar char="•"/>
            </a:pPr>
            <a:r>
              <a:rPr lang="en-AU" sz="1200" dirty="0"/>
              <a:t>if you’re not sure if your sexual partner is consenting, you should stop.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13</a:t>
            </a:fld>
            <a:endParaRPr lang="en-US"/>
          </a:p>
        </p:txBody>
      </p:sp>
    </p:spTree>
    <p:extLst>
      <p:ext uri="{BB962C8B-B14F-4D97-AF65-F5344CB8AC3E}">
        <p14:creationId xmlns:p14="http://schemas.microsoft.com/office/powerpoint/2010/main" val="1601171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lvl="1" indent="-361528" defTabSz="966612">
              <a:lnSpc>
                <a:spcPct val="107000"/>
              </a:lnSpc>
              <a:buFont typeface="Arial" panose="020B0604020202020204" pitchFamily="34" charset="0"/>
              <a:buChar char="•"/>
              <a:defRPr/>
            </a:pPr>
            <a:r>
              <a:rPr lang="en-AU" sz="1200" dirty="0"/>
              <a:t>If you are concerned that someone has had sex or done sexual things to you without your consent, or if you are concerned about your sexual relationship, you can call 1800 RESPECT. </a:t>
            </a:r>
          </a:p>
          <a:p>
            <a:pPr marL="361528" lvl="1" indent="-361528" defTabSz="966612">
              <a:lnSpc>
                <a:spcPct val="107000"/>
              </a:lnSpc>
              <a:buFont typeface="Arial" panose="020B0604020202020204" pitchFamily="34" charset="0"/>
              <a:buChar char="•"/>
              <a:defRPr/>
            </a:pPr>
            <a:r>
              <a:rPr lang="en-AU" sz="1200" dirty="0"/>
              <a:t>1800 RESPECT is the national sexual assault and domestic family violence counselling service. </a:t>
            </a:r>
          </a:p>
          <a:p>
            <a:pPr marL="361528" lvl="1" indent="-361528" defTabSz="966612">
              <a:lnSpc>
                <a:spcPct val="107000"/>
              </a:lnSpc>
              <a:buFont typeface="Arial" panose="020B0604020202020204" pitchFamily="34" charset="0"/>
              <a:buChar char="•"/>
              <a:defRPr/>
            </a:pPr>
            <a:r>
              <a:rPr lang="en-AU" sz="1200" dirty="0"/>
              <a:t>You can call them 24 hours a day, 7 days a week. </a:t>
            </a:r>
          </a:p>
          <a:p>
            <a:pPr marL="361528" lvl="1" indent="-361528" defTabSz="966612">
              <a:lnSpc>
                <a:spcPct val="107000"/>
              </a:lnSpc>
              <a:buFont typeface="Arial" panose="020B0604020202020204" pitchFamily="34" charset="0"/>
              <a:buChar char="•"/>
              <a:defRPr/>
            </a:pPr>
            <a:r>
              <a:rPr lang="en-AU" sz="1200" dirty="0"/>
              <a:t>They can listen to your story and provide support that is right for you and your circumstances. </a:t>
            </a:r>
          </a:p>
          <a:p>
            <a:pPr marL="361528" lvl="1" indent="-361528" defTabSz="966612">
              <a:lnSpc>
                <a:spcPct val="107000"/>
              </a:lnSpc>
              <a:buFont typeface="Arial" panose="020B0604020202020204" pitchFamily="34" charset="0"/>
              <a:buChar char="•"/>
              <a:defRPr/>
            </a:pPr>
            <a:r>
              <a:rPr lang="en-AU" sz="1200" dirty="0"/>
              <a:t>You might also have a supportive and trusted friend, family member or health professional that you feel comfortable talking to.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14</a:t>
            </a:fld>
            <a:endParaRPr lang="en-US"/>
          </a:p>
        </p:txBody>
      </p:sp>
    </p:spTree>
    <p:extLst>
      <p:ext uri="{BB962C8B-B14F-4D97-AF65-F5344CB8AC3E}">
        <p14:creationId xmlns:p14="http://schemas.microsoft.com/office/powerpoint/2010/main" val="1947034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8F9F250-80F6-904C-BCAE-E58525680B16}" type="slidenum">
              <a:rPr lang="en-US" smtClean="0"/>
              <a:t>15</a:t>
            </a:fld>
            <a:endParaRPr lang="en-US"/>
          </a:p>
        </p:txBody>
      </p:sp>
    </p:spTree>
    <p:extLst>
      <p:ext uri="{BB962C8B-B14F-4D97-AF65-F5344CB8AC3E}">
        <p14:creationId xmlns:p14="http://schemas.microsoft.com/office/powerpoint/2010/main" val="1295635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612">
              <a:lnSpc>
                <a:spcPct val="107000"/>
              </a:lnSpc>
              <a:defRPr/>
            </a:pPr>
            <a:r>
              <a:rPr lang="en-AU" sz="1200" dirty="0"/>
              <a:t>The possibility of having pleasurable sexual experiences is an important part of sexual health. Some ways to have a more fulfilling sex life include:</a:t>
            </a:r>
          </a:p>
          <a:p>
            <a:pPr marL="361528" lvl="1" indent="-361528" defTabSz="966612">
              <a:lnSpc>
                <a:spcPct val="107000"/>
              </a:lnSpc>
              <a:buFont typeface="Arial" panose="020B0604020202020204" pitchFamily="34" charset="0"/>
              <a:buChar char="•"/>
              <a:defRPr/>
            </a:pPr>
            <a:r>
              <a:rPr lang="en-AU" sz="1200" dirty="0"/>
              <a:t>get to know yourself – exploring what feels good for your body through touch and masturbation</a:t>
            </a:r>
          </a:p>
          <a:p>
            <a:pPr marL="361528" lvl="1" indent="-361528" defTabSz="966612">
              <a:lnSpc>
                <a:spcPct val="107000"/>
              </a:lnSpc>
              <a:buFont typeface="Arial" panose="020B0604020202020204" pitchFamily="34" charset="0"/>
              <a:buChar char="•"/>
              <a:defRPr/>
            </a:pPr>
            <a:r>
              <a:rPr lang="en-AU" sz="1200" dirty="0"/>
              <a:t>talk with sexual partners about what feels good for you</a:t>
            </a:r>
          </a:p>
          <a:p>
            <a:pPr marL="361528" lvl="1" indent="-361528" defTabSz="966612">
              <a:lnSpc>
                <a:spcPct val="107000"/>
              </a:lnSpc>
              <a:buFont typeface="Arial" panose="020B0604020202020204" pitchFamily="34" charset="0"/>
              <a:buChar char="•"/>
              <a:defRPr/>
            </a:pPr>
            <a:r>
              <a:rPr lang="en-AU" sz="1200" dirty="0"/>
              <a:t>make time for sex – we live busy lives, and it can be easy to feel like you don’t have time for sex</a:t>
            </a:r>
          </a:p>
          <a:p>
            <a:pPr marL="361528" lvl="1" indent="-361528" defTabSz="966612">
              <a:lnSpc>
                <a:spcPct val="107000"/>
              </a:lnSpc>
              <a:buFont typeface="Arial" panose="020B0604020202020204" pitchFamily="34" charset="0"/>
              <a:buChar char="•"/>
              <a:defRPr/>
            </a:pPr>
            <a:r>
              <a:rPr lang="en-AU" sz="1200" dirty="0"/>
              <a:t>if you have sexual problems, talk to your doctor or sexual health service.</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16</a:t>
            </a:fld>
            <a:endParaRPr lang="en-US"/>
          </a:p>
        </p:txBody>
      </p:sp>
    </p:spTree>
    <p:extLst>
      <p:ext uri="{BB962C8B-B14F-4D97-AF65-F5344CB8AC3E}">
        <p14:creationId xmlns:p14="http://schemas.microsoft.com/office/powerpoint/2010/main" val="2193729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612">
              <a:lnSpc>
                <a:spcPct val="107000"/>
              </a:lnSpc>
              <a:defRPr/>
            </a:pPr>
            <a:r>
              <a:rPr lang="en-AU" sz="1200" dirty="0"/>
              <a:t>It is normal for your sex life, including your desire to have sex, to change throughout your life. </a:t>
            </a:r>
          </a:p>
          <a:p>
            <a:pPr marL="0" lvl="1" defTabSz="966612">
              <a:lnSpc>
                <a:spcPct val="107000"/>
              </a:lnSpc>
              <a:defRPr/>
            </a:pPr>
            <a:r>
              <a:rPr lang="en-AU" sz="1200" dirty="0"/>
              <a:t>Many things can influence your sex life. Some of these things are:</a:t>
            </a:r>
          </a:p>
          <a:p>
            <a:pPr marL="361528" lvl="1" indent="-361528" defTabSz="966612">
              <a:lnSpc>
                <a:spcPct val="107000"/>
              </a:lnSpc>
              <a:buFont typeface="Arial" panose="020B0604020202020204" pitchFamily="34" charset="0"/>
              <a:buChar char="•"/>
              <a:defRPr/>
            </a:pPr>
            <a:r>
              <a:rPr lang="en-AU" sz="1200" dirty="0"/>
              <a:t>hormonal changes due to childbirth and menopause, which can cause symptoms such as lowered desire and dry vagina</a:t>
            </a:r>
          </a:p>
          <a:p>
            <a:pPr marL="361528" lvl="1" indent="-361528" defTabSz="966612">
              <a:lnSpc>
                <a:spcPct val="107000"/>
              </a:lnSpc>
              <a:buFont typeface="Arial" panose="020B0604020202020204" pitchFamily="34" charset="0"/>
              <a:buChar char="•"/>
              <a:defRPr/>
            </a:pPr>
            <a:r>
              <a:rPr lang="en-AU" sz="1200" dirty="0"/>
              <a:t>your mood </a:t>
            </a:r>
          </a:p>
          <a:p>
            <a:pPr marL="361528" lvl="1" indent="-361528" defTabSz="966612">
              <a:lnSpc>
                <a:spcPct val="107000"/>
              </a:lnSpc>
              <a:buFont typeface="Arial" panose="020B0604020202020204" pitchFamily="34" charset="0"/>
              <a:buChar char="•"/>
              <a:defRPr/>
            </a:pPr>
            <a:r>
              <a:rPr lang="en-AU" sz="1200" dirty="0"/>
              <a:t>desire</a:t>
            </a:r>
          </a:p>
          <a:p>
            <a:pPr marL="361528" lvl="1" indent="-361528" defTabSz="966612">
              <a:lnSpc>
                <a:spcPct val="107000"/>
              </a:lnSpc>
              <a:buFont typeface="Arial" panose="020B0604020202020204" pitchFamily="34" charset="0"/>
              <a:buChar char="•"/>
              <a:defRPr/>
            </a:pPr>
            <a:r>
              <a:rPr lang="en-AU" sz="1200" dirty="0"/>
              <a:t>your partner(s)</a:t>
            </a:r>
          </a:p>
          <a:p>
            <a:pPr marL="361528" lvl="1" indent="-361528" defTabSz="966612">
              <a:lnSpc>
                <a:spcPct val="107000"/>
              </a:lnSpc>
              <a:buFont typeface="Arial" panose="020B0604020202020204" pitchFamily="34" charset="0"/>
              <a:buChar char="•"/>
              <a:defRPr/>
            </a:pPr>
            <a:r>
              <a:rPr lang="en-AU" sz="1200" dirty="0"/>
              <a:t>your satisfaction with sexual relationships</a:t>
            </a:r>
          </a:p>
          <a:p>
            <a:pPr marL="361528" lvl="1" indent="-361528" defTabSz="966612">
              <a:lnSpc>
                <a:spcPct val="107000"/>
              </a:lnSpc>
              <a:buFont typeface="Arial" panose="020B0604020202020204" pitchFamily="34" charset="0"/>
              <a:buChar char="•"/>
              <a:defRPr/>
            </a:pPr>
            <a:r>
              <a:rPr lang="en-AU" sz="1200" dirty="0"/>
              <a:t>your home environment and caring responsibilities for young children, elderly parents or others</a:t>
            </a:r>
          </a:p>
          <a:p>
            <a:pPr marL="361528" lvl="1" indent="-361528" defTabSz="966612">
              <a:lnSpc>
                <a:spcPct val="107000"/>
              </a:lnSpc>
              <a:buFont typeface="Arial" panose="020B0604020202020204" pitchFamily="34" charset="0"/>
              <a:buChar char="•"/>
              <a:defRPr/>
            </a:pPr>
            <a:r>
              <a:rPr lang="en-AU" sz="1200" dirty="0"/>
              <a:t>stress</a:t>
            </a:r>
          </a:p>
          <a:p>
            <a:pPr marL="361528" lvl="1" indent="-361528" defTabSz="966612">
              <a:lnSpc>
                <a:spcPct val="107000"/>
              </a:lnSpc>
              <a:buFont typeface="Arial" panose="020B0604020202020204" pitchFamily="34" charset="0"/>
              <a:buChar char="•"/>
              <a:defRPr/>
            </a:pPr>
            <a:r>
              <a:rPr lang="en-AU" sz="1200" dirty="0"/>
              <a:t>sleep </a:t>
            </a:r>
          </a:p>
          <a:p>
            <a:pPr marL="361528" lvl="1" indent="-361528" defTabSz="966612">
              <a:lnSpc>
                <a:spcPct val="107000"/>
              </a:lnSpc>
              <a:buFont typeface="Arial" panose="020B0604020202020204" pitchFamily="34" charset="0"/>
              <a:buChar char="•"/>
              <a:defRPr/>
            </a:pPr>
            <a:r>
              <a:rPr lang="en-AU" sz="1200" dirty="0"/>
              <a:t>your physical health</a:t>
            </a:r>
          </a:p>
          <a:p>
            <a:pPr marL="361528" lvl="1" indent="-361528" defTabSz="966612">
              <a:lnSpc>
                <a:spcPct val="107000"/>
              </a:lnSpc>
              <a:buFont typeface="Arial" panose="020B0604020202020204" pitchFamily="34" charset="0"/>
              <a:buChar char="•"/>
              <a:defRPr/>
            </a:pPr>
            <a:r>
              <a:rPr lang="en-AU" sz="1200" dirty="0"/>
              <a:t>some medications. </a:t>
            </a:r>
          </a:p>
          <a:p>
            <a:endParaRPr lang="en-AU" dirty="0"/>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17</a:t>
            </a:fld>
            <a:endParaRPr lang="en-US"/>
          </a:p>
        </p:txBody>
      </p:sp>
    </p:spTree>
    <p:extLst>
      <p:ext uri="{BB962C8B-B14F-4D97-AF65-F5344CB8AC3E}">
        <p14:creationId xmlns:p14="http://schemas.microsoft.com/office/powerpoint/2010/main" val="1191788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lvl="1" indent="-361528" defTabSz="966612">
              <a:lnSpc>
                <a:spcPct val="107000"/>
              </a:lnSpc>
              <a:buFont typeface="Arial" panose="020B0604020202020204" pitchFamily="34" charset="0"/>
              <a:buChar char="•"/>
              <a:defRPr/>
            </a:pPr>
            <a:r>
              <a:rPr lang="en-AU" sz="1200" dirty="0"/>
              <a:t>Worries or concerns about sex, and sexual problems, are common among women. </a:t>
            </a:r>
          </a:p>
          <a:p>
            <a:pPr marL="361528" lvl="1" indent="-361528" defTabSz="966612">
              <a:lnSpc>
                <a:spcPct val="107000"/>
              </a:lnSpc>
              <a:buFont typeface="Arial" panose="020B0604020202020204" pitchFamily="34" charset="0"/>
              <a:buChar char="•"/>
              <a:defRPr/>
            </a:pPr>
            <a:r>
              <a:rPr lang="en-AU" sz="1200" dirty="0"/>
              <a:t>If you have worries or concerns about sex, talk to your doctor.</a:t>
            </a:r>
          </a:p>
          <a:p>
            <a:pPr marL="361528" lvl="1" indent="-361528" defTabSz="966612">
              <a:lnSpc>
                <a:spcPct val="107000"/>
              </a:lnSpc>
              <a:buFont typeface="Arial" panose="020B0604020202020204" pitchFamily="34" charset="0"/>
              <a:buChar char="•"/>
              <a:defRPr/>
            </a:pPr>
            <a:r>
              <a:rPr lang="en-AU" sz="1200" dirty="0"/>
              <a:t>Two common sexual problems are discussed in the next slides.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18</a:t>
            </a:fld>
            <a:endParaRPr lang="en-US"/>
          </a:p>
        </p:txBody>
      </p:sp>
    </p:spTree>
    <p:extLst>
      <p:ext uri="{BB962C8B-B14F-4D97-AF65-F5344CB8AC3E}">
        <p14:creationId xmlns:p14="http://schemas.microsoft.com/office/powerpoint/2010/main" val="2061486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lvl="1" indent="-361528" defTabSz="966612">
              <a:lnSpc>
                <a:spcPct val="107000"/>
              </a:lnSpc>
              <a:buFont typeface="Arial" panose="020B0604020202020204" pitchFamily="34" charset="0"/>
              <a:buChar char="•"/>
              <a:defRPr/>
            </a:pPr>
            <a:r>
              <a:rPr lang="en-AU" sz="1200" dirty="0"/>
              <a:t>Libido is also known as 'sexual desire' or 'sex drive'.</a:t>
            </a:r>
          </a:p>
          <a:p>
            <a:pPr marL="361528" lvl="1" indent="-361528" defTabSz="966612">
              <a:lnSpc>
                <a:spcPct val="107000"/>
              </a:lnSpc>
              <a:buFont typeface="Arial" panose="020B0604020202020204" pitchFamily="34" charset="0"/>
              <a:buChar char="•"/>
              <a:defRPr/>
            </a:pPr>
            <a:r>
              <a:rPr lang="en-AU" sz="1200" dirty="0"/>
              <a:t>Low libido can occur at any age, although it becomes more common with older age.  </a:t>
            </a:r>
          </a:p>
          <a:p>
            <a:pPr marL="361528" lvl="1" indent="-361528" defTabSz="966612">
              <a:lnSpc>
                <a:spcPct val="107000"/>
              </a:lnSpc>
              <a:buFont typeface="Arial" panose="020B0604020202020204" pitchFamily="34" charset="0"/>
              <a:buChar char="•"/>
              <a:defRPr/>
            </a:pPr>
            <a:r>
              <a:rPr lang="en-AU" sz="1200" dirty="0"/>
              <a:t>It is not a problem in itself. It is a problem only if it causes you distress, worry or concern. </a:t>
            </a:r>
          </a:p>
          <a:p>
            <a:pPr marL="361528" lvl="1" indent="-361528" defTabSz="966612">
              <a:lnSpc>
                <a:spcPct val="107000"/>
              </a:lnSpc>
              <a:buFont typeface="Arial" panose="020B0604020202020204" pitchFamily="34" charset="0"/>
              <a:buChar char="•"/>
              <a:defRPr/>
            </a:pPr>
            <a:r>
              <a:rPr lang="en-AU" sz="1200" dirty="0"/>
              <a:t>It can also be a problem if you are in a relationship and your level of desire does not match your partner’s. This can be challenging for couples and can cause relationship issues, distress, worry and concern.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19</a:t>
            </a:fld>
            <a:endParaRPr lang="en-US"/>
          </a:p>
        </p:txBody>
      </p:sp>
    </p:spTree>
    <p:extLst>
      <p:ext uri="{BB962C8B-B14F-4D97-AF65-F5344CB8AC3E}">
        <p14:creationId xmlns:p14="http://schemas.microsoft.com/office/powerpoint/2010/main" val="2743222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8F9F250-80F6-904C-BCAE-E58525680B16}" type="slidenum">
              <a:rPr lang="en-US" smtClean="0"/>
              <a:t>2</a:t>
            </a:fld>
            <a:endParaRPr lang="en-US"/>
          </a:p>
        </p:txBody>
      </p:sp>
    </p:spTree>
    <p:extLst>
      <p:ext uri="{BB962C8B-B14F-4D97-AF65-F5344CB8AC3E}">
        <p14:creationId xmlns:p14="http://schemas.microsoft.com/office/powerpoint/2010/main" val="1025794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lvl="1" indent="-361528" defTabSz="966612">
              <a:lnSpc>
                <a:spcPct val="107000"/>
              </a:lnSpc>
              <a:buFont typeface="Arial" panose="020B0604020202020204" pitchFamily="34" charset="0"/>
              <a:buChar char="•"/>
              <a:defRPr/>
            </a:pPr>
            <a:r>
              <a:rPr lang="en-AU" sz="1200" dirty="0"/>
              <a:t>If you have low libido that is causing you worry or distress, there are treatments available. </a:t>
            </a:r>
          </a:p>
          <a:p>
            <a:pPr marL="361528" lvl="1" indent="-361528" defTabSz="966612">
              <a:lnSpc>
                <a:spcPct val="107000"/>
              </a:lnSpc>
              <a:buFont typeface="Arial" panose="020B0604020202020204" pitchFamily="34" charset="0"/>
              <a:buChar char="•"/>
              <a:defRPr/>
            </a:pPr>
            <a:r>
              <a:rPr lang="en-AU" sz="1200" dirty="0"/>
              <a:t>Your doctor can help you to identify the cause of your low libido and recommend appropriate treatment. </a:t>
            </a:r>
          </a:p>
          <a:p>
            <a:pPr marL="361528" lvl="1" indent="-361528" defTabSz="966612">
              <a:lnSpc>
                <a:spcPct val="107000"/>
              </a:lnSpc>
              <a:buFont typeface="Arial" panose="020B0604020202020204" pitchFamily="34" charset="0"/>
              <a:buChar char="•"/>
              <a:defRPr/>
            </a:pPr>
            <a:r>
              <a:rPr lang="en-AU" sz="1200" dirty="0"/>
              <a:t>For example, if your low libido is caused by relationship issues, your doctor might refer you to a relationship therapist.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20</a:t>
            </a:fld>
            <a:endParaRPr lang="en-US"/>
          </a:p>
        </p:txBody>
      </p:sp>
    </p:spTree>
    <p:extLst>
      <p:ext uri="{BB962C8B-B14F-4D97-AF65-F5344CB8AC3E}">
        <p14:creationId xmlns:p14="http://schemas.microsoft.com/office/powerpoint/2010/main" val="3611020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lvl="1" indent="-361528" defTabSz="966612">
              <a:lnSpc>
                <a:spcPct val="107000"/>
              </a:lnSpc>
              <a:buFont typeface="Arial" panose="020B0604020202020204" pitchFamily="34" charset="0"/>
              <a:buChar char="•"/>
              <a:defRPr/>
            </a:pPr>
            <a:r>
              <a:rPr lang="en-AU" sz="1200" dirty="0"/>
              <a:t>Painful sex means pain before, during or after vaginal sex. </a:t>
            </a:r>
          </a:p>
          <a:p>
            <a:pPr marL="361528" lvl="1" indent="-361528" defTabSz="966612">
              <a:lnSpc>
                <a:spcPct val="107000"/>
              </a:lnSpc>
              <a:buFont typeface="Arial" panose="020B0604020202020204" pitchFamily="34" charset="0"/>
              <a:buChar char="•"/>
              <a:defRPr/>
            </a:pPr>
            <a:r>
              <a:rPr lang="en-AU" sz="1200" dirty="0"/>
              <a:t>Painful sex can affect all women, but is more common in young women, women who have recently given birth, and menopausal and postmenopausal women.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21</a:t>
            </a:fld>
            <a:endParaRPr lang="en-US"/>
          </a:p>
        </p:txBody>
      </p:sp>
    </p:spTree>
    <p:extLst>
      <p:ext uri="{BB962C8B-B14F-4D97-AF65-F5344CB8AC3E}">
        <p14:creationId xmlns:p14="http://schemas.microsoft.com/office/powerpoint/2010/main" val="1519190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612">
              <a:lnSpc>
                <a:spcPct val="107000"/>
              </a:lnSpc>
              <a:defRPr/>
            </a:pPr>
            <a:r>
              <a:rPr lang="en-AU" sz="1200" dirty="0"/>
              <a:t>Painful sex can have lots of different causes. For example:</a:t>
            </a:r>
          </a:p>
          <a:p>
            <a:pPr marL="361528" lvl="1" indent="-361528" defTabSz="966612">
              <a:lnSpc>
                <a:spcPct val="107000"/>
              </a:lnSpc>
              <a:buFont typeface="Arial" panose="020B0604020202020204" pitchFamily="34" charset="0"/>
              <a:buChar char="•"/>
              <a:defRPr/>
            </a:pPr>
            <a:r>
              <a:rPr lang="en-AU" sz="1200" dirty="0"/>
              <a:t>hormone changes after childbirth or menopause causing vaginal dryness which can make sex painful</a:t>
            </a:r>
          </a:p>
          <a:p>
            <a:pPr marL="361528" lvl="1" indent="-361528" defTabSz="966612">
              <a:lnSpc>
                <a:spcPct val="107000"/>
              </a:lnSpc>
              <a:buFont typeface="Arial" panose="020B0604020202020204" pitchFamily="34" charset="0"/>
              <a:buChar char="•"/>
              <a:defRPr/>
            </a:pPr>
            <a:r>
              <a:rPr lang="en-AU" sz="1200" dirty="0"/>
              <a:t>inflammation or infection </a:t>
            </a:r>
          </a:p>
          <a:p>
            <a:pPr marL="361528" lvl="1" indent="-361528" defTabSz="966612">
              <a:lnSpc>
                <a:spcPct val="107000"/>
              </a:lnSpc>
              <a:buFont typeface="Arial" panose="020B0604020202020204" pitchFamily="34" charset="0"/>
              <a:buChar char="•"/>
              <a:defRPr/>
            </a:pPr>
            <a:r>
              <a:rPr lang="en-AU" sz="1200" dirty="0"/>
              <a:t>conditions such as endometriosis. </a:t>
            </a:r>
          </a:p>
          <a:p>
            <a:pPr marL="0" lvl="1" defTabSz="966612">
              <a:lnSpc>
                <a:spcPct val="107000"/>
              </a:lnSpc>
              <a:defRPr/>
            </a:pPr>
            <a:r>
              <a:rPr lang="en-AU" sz="1200" dirty="0"/>
              <a:t>Your doctor can help you to identify the cause and recommend appropriate treatment. </a:t>
            </a:r>
          </a:p>
          <a:p>
            <a:pPr marL="0" lvl="1" defTabSz="966612">
              <a:lnSpc>
                <a:spcPct val="107000"/>
              </a:lnSpc>
              <a:defRPr/>
            </a:pPr>
            <a:r>
              <a:rPr lang="en-AU" sz="1200" dirty="0"/>
              <a:t>Depending on the type of pain and its cause, treatments may include:</a:t>
            </a:r>
          </a:p>
          <a:p>
            <a:pPr marL="361528" lvl="1" indent="-361528" defTabSz="966612">
              <a:lnSpc>
                <a:spcPct val="107000"/>
              </a:lnSpc>
              <a:buFont typeface="Arial" panose="020B0604020202020204" pitchFamily="34" charset="0"/>
              <a:buChar char="•"/>
              <a:defRPr/>
            </a:pPr>
            <a:r>
              <a:rPr lang="en-AU" sz="1200" dirty="0"/>
              <a:t>treating the underlying condition</a:t>
            </a:r>
          </a:p>
          <a:p>
            <a:pPr marL="361528" lvl="1" indent="-361528" defTabSz="966612">
              <a:lnSpc>
                <a:spcPct val="107000"/>
              </a:lnSpc>
              <a:buFont typeface="Arial" panose="020B0604020202020204" pitchFamily="34" charset="0"/>
              <a:buChar char="•"/>
              <a:defRPr/>
            </a:pPr>
            <a:r>
              <a:rPr lang="en-AU" sz="1200" dirty="0"/>
              <a:t>medication </a:t>
            </a:r>
          </a:p>
          <a:p>
            <a:pPr marL="361528" lvl="1" indent="-361528" defTabSz="966612">
              <a:lnSpc>
                <a:spcPct val="107000"/>
              </a:lnSpc>
              <a:buFont typeface="Arial" panose="020B0604020202020204" pitchFamily="34" charset="0"/>
              <a:buChar char="•"/>
              <a:defRPr/>
            </a:pPr>
            <a:r>
              <a:rPr lang="en-AU" sz="1200" dirty="0"/>
              <a:t>hormonal treatment such as oestrogen cream</a:t>
            </a:r>
          </a:p>
          <a:p>
            <a:pPr marL="361528" lvl="1" indent="-361528" defTabSz="966612">
              <a:lnSpc>
                <a:spcPct val="107000"/>
              </a:lnSpc>
              <a:buFont typeface="Arial" panose="020B0604020202020204" pitchFamily="34" charset="0"/>
              <a:buChar char="•"/>
              <a:defRPr/>
            </a:pPr>
            <a:r>
              <a:rPr lang="en-AU" sz="1200" dirty="0"/>
              <a:t>using a lubricant when having sex</a:t>
            </a:r>
          </a:p>
          <a:p>
            <a:pPr marL="361528" lvl="1" indent="-361528" defTabSz="966612">
              <a:lnSpc>
                <a:spcPct val="107000"/>
              </a:lnSpc>
              <a:buFont typeface="Arial" panose="020B0604020202020204" pitchFamily="34" charset="0"/>
              <a:buChar char="•"/>
              <a:defRPr/>
            </a:pPr>
            <a:r>
              <a:rPr lang="en-AU" sz="1200" dirty="0"/>
              <a:t>pelvic floor physiotherapy to help relax or strengthen your pelvic floor muscles</a:t>
            </a:r>
          </a:p>
          <a:p>
            <a:pPr marL="361528" lvl="1" indent="-361528" defTabSz="966612">
              <a:lnSpc>
                <a:spcPct val="107000"/>
              </a:lnSpc>
              <a:buFont typeface="Arial" panose="020B0604020202020204" pitchFamily="34" charset="0"/>
              <a:buChar char="•"/>
              <a:defRPr/>
            </a:pPr>
            <a:r>
              <a:rPr lang="en-AU" sz="1200" dirty="0"/>
              <a:t>relaxation skills.</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22</a:t>
            </a:fld>
            <a:endParaRPr lang="en-US"/>
          </a:p>
        </p:txBody>
      </p:sp>
    </p:spTree>
    <p:extLst>
      <p:ext uri="{BB962C8B-B14F-4D97-AF65-F5344CB8AC3E}">
        <p14:creationId xmlns:p14="http://schemas.microsoft.com/office/powerpoint/2010/main" val="39102095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23</a:t>
            </a:fld>
            <a:endParaRPr lang="en-US"/>
          </a:p>
        </p:txBody>
      </p:sp>
    </p:spTree>
    <p:extLst>
      <p:ext uri="{BB962C8B-B14F-4D97-AF65-F5344CB8AC3E}">
        <p14:creationId xmlns:p14="http://schemas.microsoft.com/office/powerpoint/2010/main" val="4189821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8F9F250-80F6-904C-BCAE-E58525680B16}" type="slidenum">
              <a:rPr lang="en-US" smtClean="0"/>
              <a:t>24</a:t>
            </a:fld>
            <a:endParaRPr lang="en-US"/>
          </a:p>
        </p:txBody>
      </p:sp>
    </p:spTree>
    <p:extLst>
      <p:ext uri="{BB962C8B-B14F-4D97-AF65-F5344CB8AC3E}">
        <p14:creationId xmlns:p14="http://schemas.microsoft.com/office/powerpoint/2010/main" val="2248560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AU" dirty="0"/>
              <a:t>Today we'll be talking about sex and sexuality. By the end of this presentation, we hope you will:</a:t>
            </a:r>
          </a:p>
          <a:p>
            <a:pPr marL="361528" indent="-361528">
              <a:lnSpc>
                <a:spcPct val="107000"/>
              </a:lnSpc>
              <a:buFont typeface="Arial" panose="020B0604020202020204" pitchFamily="34" charset="0"/>
              <a:buChar char="•"/>
            </a:pPr>
            <a:r>
              <a:rPr lang="en-AU" dirty="0"/>
              <a:t>understand what sexual health and sexuality are, and know some of the things that can impact them </a:t>
            </a:r>
          </a:p>
          <a:p>
            <a:pPr marL="361528" indent="-361528">
              <a:lnSpc>
                <a:spcPct val="107000"/>
              </a:lnSpc>
              <a:buFont typeface="Arial" panose="020B0604020202020204" pitchFamily="34" charset="0"/>
              <a:buChar char="•"/>
            </a:pPr>
            <a:r>
              <a:rPr lang="en-AU" dirty="0"/>
              <a:t>understand the importance of consent in sexual relationships, and feel confident talking about it with sexual partners</a:t>
            </a:r>
          </a:p>
          <a:p>
            <a:pPr marL="361528" indent="-361528">
              <a:lnSpc>
                <a:spcPct val="107000"/>
              </a:lnSpc>
              <a:buFont typeface="Arial" panose="020B0604020202020204" pitchFamily="34" charset="0"/>
              <a:buChar char="•"/>
            </a:pPr>
            <a:r>
              <a:rPr lang="en-AU" dirty="0"/>
              <a:t>know about two common sexual problems and what you can do about them.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3</a:t>
            </a:fld>
            <a:endParaRPr lang="en-US"/>
          </a:p>
        </p:txBody>
      </p:sp>
    </p:spTree>
    <p:extLst>
      <p:ext uri="{BB962C8B-B14F-4D97-AF65-F5344CB8AC3E}">
        <p14:creationId xmlns:p14="http://schemas.microsoft.com/office/powerpoint/2010/main" val="4138549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8F9F250-80F6-904C-BCAE-E58525680B16}" type="slidenum">
              <a:rPr lang="en-US" smtClean="0"/>
              <a:t>4</a:t>
            </a:fld>
            <a:endParaRPr lang="en-US"/>
          </a:p>
        </p:txBody>
      </p:sp>
    </p:spTree>
    <p:extLst>
      <p:ext uri="{BB962C8B-B14F-4D97-AF65-F5344CB8AC3E}">
        <p14:creationId xmlns:p14="http://schemas.microsoft.com/office/powerpoint/2010/main" val="657334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AU" dirty="0"/>
              <a:t>Sexual health is an important part of your health, wellbeing and quality of life.</a:t>
            </a:r>
          </a:p>
          <a:p>
            <a:pPr>
              <a:lnSpc>
                <a:spcPct val="107000"/>
              </a:lnSpc>
            </a:pPr>
            <a:r>
              <a:rPr lang="en-AU" dirty="0"/>
              <a:t>It’s not just about physical health – it’s also about emotional, mental and social wellbeing.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5</a:t>
            </a:fld>
            <a:endParaRPr lang="en-US"/>
          </a:p>
        </p:txBody>
      </p:sp>
    </p:spTree>
    <p:extLst>
      <p:ext uri="{BB962C8B-B14F-4D97-AF65-F5344CB8AC3E}">
        <p14:creationId xmlns:p14="http://schemas.microsoft.com/office/powerpoint/2010/main" val="1655467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7000"/>
              </a:lnSpc>
            </a:pPr>
            <a:r>
              <a:rPr lang="en-AU" sz="1200" dirty="0">
                <a:latin typeface="+mn-lt"/>
              </a:rPr>
              <a:t>Sexuality is a broad concept that can be difficult to define.</a:t>
            </a:r>
          </a:p>
          <a:p>
            <a:pPr marL="361528" indent="-361528" defTabSz="966612">
              <a:lnSpc>
                <a:spcPct val="107000"/>
              </a:lnSpc>
              <a:buFont typeface="Arial" panose="020B0604020202020204" pitchFamily="34" charset="0"/>
              <a:buChar char="•"/>
            </a:pPr>
            <a:r>
              <a:rPr lang="en-AU" sz="1200" dirty="0">
                <a:latin typeface="+mn-lt"/>
              </a:rPr>
              <a:t>It includes things like: </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sex</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gender identity, which means the gender that you most identify with. It may or may not correspond to the gender you were assigned at birth and isn’t necessarily limited to male or female.</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sexual orientation, which means who you are attracted to, e.g. same-sex attracted, gay, straight, lesbian, pansexual</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eroticism</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pleasure</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intimacy</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reproduction. </a:t>
            </a:r>
          </a:p>
          <a:p>
            <a:pPr marL="361528" indent="-361528" defTabSz="966612">
              <a:lnSpc>
                <a:spcPct val="107000"/>
              </a:lnSpc>
              <a:buFont typeface="Arial" panose="020B0604020202020204" pitchFamily="34" charset="0"/>
              <a:buChar char="•"/>
            </a:pPr>
            <a:r>
              <a:rPr lang="en-AU" sz="1200" dirty="0">
                <a:latin typeface="+mn-lt"/>
              </a:rPr>
              <a:t>Sexuality is experienced and expressed in thoughts, fantasies, desires, beliefs, attitudes, values, behaviours, practices, roles and relationships.</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6</a:t>
            </a:fld>
            <a:endParaRPr lang="en-US"/>
          </a:p>
        </p:txBody>
      </p:sp>
    </p:spTree>
    <p:extLst>
      <p:ext uri="{BB962C8B-B14F-4D97-AF65-F5344CB8AC3E}">
        <p14:creationId xmlns:p14="http://schemas.microsoft.com/office/powerpoint/2010/main" val="3951098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AU" sz="1200" dirty="0"/>
              <a:t>Our sexuality can develop and change over time.</a:t>
            </a:r>
          </a:p>
          <a:p>
            <a:pPr>
              <a:lnSpc>
                <a:spcPct val="107000"/>
              </a:lnSpc>
            </a:pPr>
            <a:r>
              <a:rPr lang="en-AU" sz="1200" dirty="0"/>
              <a:t>It can be influenced by many factors, including:</a:t>
            </a:r>
          </a:p>
          <a:p>
            <a:pPr marL="361528" indent="-361528" defTabSz="966612">
              <a:lnSpc>
                <a:spcPct val="107000"/>
              </a:lnSpc>
              <a:buFont typeface="Arial" panose="020B0604020202020204" pitchFamily="34" charset="0"/>
              <a:buChar char="•"/>
            </a:pPr>
            <a:r>
              <a:rPr lang="en-AU" sz="1200" dirty="0"/>
              <a:t>our friends and family</a:t>
            </a:r>
          </a:p>
          <a:p>
            <a:pPr marL="361528" indent="-361528" defTabSz="966612">
              <a:lnSpc>
                <a:spcPct val="107000"/>
              </a:lnSpc>
              <a:buFont typeface="Arial" panose="020B0604020202020204" pitchFamily="34" charset="0"/>
              <a:buChar char="•"/>
            </a:pPr>
            <a:r>
              <a:rPr lang="en-AU" sz="1200" dirty="0"/>
              <a:t>culture</a:t>
            </a:r>
          </a:p>
          <a:p>
            <a:pPr marL="361528" indent="-361528" defTabSz="966612">
              <a:lnSpc>
                <a:spcPct val="107000"/>
              </a:lnSpc>
              <a:buFont typeface="Arial" panose="020B0604020202020204" pitchFamily="34" charset="0"/>
              <a:buChar char="•"/>
            </a:pPr>
            <a:r>
              <a:rPr lang="en-AU" sz="1200" dirty="0"/>
              <a:t>religion</a:t>
            </a:r>
          </a:p>
          <a:p>
            <a:pPr marL="361528" indent="-361528" defTabSz="966612">
              <a:lnSpc>
                <a:spcPct val="107000"/>
              </a:lnSpc>
              <a:buFont typeface="Arial" panose="020B0604020202020204" pitchFamily="34" charset="0"/>
              <a:buChar char="•"/>
            </a:pPr>
            <a:r>
              <a:rPr lang="en-AU" sz="1200" dirty="0"/>
              <a:t>media – including movies, tv, pornography and social media.</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7</a:t>
            </a:fld>
            <a:endParaRPr lang="en-US"/>
          </a:p>
        </p:txBody>
      </p:sp>
    </p:spTree>
    <p:extLst>
      <p:ext uri="{BB962C8B-B14F-4D97-AF65-F5344CB8AC3E}">
        <p14:creationId xmlns:p14="http://schemas.microsoft.com/office/powerpoint/2010/main" val="2921569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528" indent="-361528" defTabSz="966612">
              <a:lnSpc>
                <a:spcPct val="107000"/>
              </a:lnSpc>
              <a:buFont typeface="Arial" panose="020B0604020202020204" pitchFamily="34" charset="0"/>
              <a:buChar char="•"/>
            </a:pPr>
            <a:r>
              <a:rPr lang="en-AU" sz="1200" dirty="0">
                <a:latin typeface="+mn-lt"/>
              </a:rPr>
              <a:t>Pornography is more accessible than ever, and it is important to be aware of the impact it can have on our sexuality and our relationships.</a:t>
            </a:r>
          </a:p>
          <a:p>
            <a:pPr marL="361528" indent="-361528" defTabSz="966612">
              <a:lnSpc>
                <a:spcPct val="107000"/>
              </a:lnSpc>
              <a:buFont typeface="Arial" panose="020B0604020202020204" pitchFamily="34" charset="0"/>
              <a:buChar char="•"/>
            </a:pPr>
            <a:r>
              <a:rPr lang="en-AU" sz="1200" dirty="0">
                <a:latin typeface="+mn-lt"/>
              </a:rPr>
              <a:t>Pornography can often include:</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gendered stereotypes</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scenes showing sex without consent</a:t>
            </a:r>
          </a:p>
          <a:p>
            <a:pPr marL="894080" lvl="1" indent="-383178" defTabSz="1021806">
              <a:lnSpc>
                <a:spcPct val="107000"/>
              </a:lnSpc>
              <a:buFont typeface="Calibri" panose="020F0502020204030204" pitchFamily="34" charset="0"/>
              <a:buChar char="-"/>
            </a:pPr>
            <a:r>
              <a:rPr lang="en-AU" sz="1200" dirty="0">
                <a:latin typeface="+mn-lt"/>
                <a:cs typeface="Times New Roman" panose="02020603050405020304" pitchFamily="18" charset="0"/>
              </a:rPr>
              <a:t>unrealistic depictions of pleasure.</a:t>
            </a:r>
          </a:p>
          <a:p>
            <a:pPr marL="361528" indent="-361528" defTabSz="966612">
              <a:lnSpc>
                <a:spcPct val="107000"/>
              </a:lnSpc>
              <a:buFont typeface="Arial" panose="020B0604020202020204" pitchFamily="34" charset="0"/>
              <a:buChar char="•"/>
            </a:pPr>
            <a:r>
              <a:rPr lang="en-AU" sz="1200" dirty="0">
                <a:latin typeface="+mn-lt"/>
              </a:rPr>
              <a:t>Remember, pornography is made as entertainment, and is not an accurate representation of most people’s sexual experiences. </a:t>
            </a:r>
          </a:p>
          <a:p>
            <a:endParaRPr lang="en-US" dirty="0"/>
          </a:p>
        </p:txBody>
      </p:sp>
      <p:sp>
        <p:nvSpPr>
          <p:cNvPr id="4" name="Slide Number Placeholder 3"/>
          <p:cNvSpPr>
            <a:spLocks noGrp="1"/>
          </p:cNvSpPr>
          <p:nvPr>
            <p:ph type="sldNum" sz="quarter" idx="5"/>
          </p:nvPr>
        </p:nvSpPr>
        <p:spPr/>
        <p:txBody>
          <a:bodyPr/>
          <a:lstStyle/>
          <a:p>
            <a:fld id="{48F9F250-80F6-904C-BCAE-E58525680B16}" type="slidenum">
              <a:rPr lang="en-US" smtClean="0"/>
              <a:t>8</a:t>
            </a:fld>
            <a:endParaRPr lang="en-US"/>
          </a:p>
        </p:txBody>
      </p:sp>
    </p:spTree>
    <p:extLst>
      <p:ext uri="{BB962C8B-B14F-4D97-AF65-F5344CB8AC3E}">
        <p14:creationId xmlns:p14="http://schemas.microsoft.com/office/powerpoint/2010/main" val="1429877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8F9F250-80F6-904C-BCAE-E58525680B16}" type="slidenum">
              <a:rPr lang="en-US" smtClean="0"/>
              <a:t>9</a:t>
            </a:fld>
            <a:endParaRPr lang="en-US"/>
          </a:p>
        </p:txBody>
      </p:sp>
    </p:spTree>
    <p:extLst>
      <p:ext uri="{BB962C8B-B14F-4D97-AF65-F5344CB8AC3E}">
        <p14:creationId xmlns:p14="http://schemas.microsoft.com/office/powerpoint/2010/main" val="2094395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639549" y="1531174"/>
            <a:ext cx="5512228" cy="1334047"/>
          </a:xfrm>
          <a:prstGeom prst="rect">
            <a:avLst/>
          </a:prstGeom>
        </p:spPr>
        <p:txBody>
          <a:bodyPr vert="horz" lIns="0" tIns="45720" rIns="91440" bIns="45720" rtlCol="0" anchor="ctr">
            <a:normAutofit/>
          </a:bodyPr>
          <a:lstStyle>
            <a:lvl1pPr>
              <a:defRPr sz="4800" b="1">
                <a:solidFill>
                  <a:schemeClr val="bg1"/>
                </a:solidFill>
              </a:defRPr>
            </a:lvl1pPr>
          </a:lstStyle>
          <a:p>
            <a:r>
              <a:rPr lang="en-AU" dirty="0"/>
              <a:t>Click to add title</a:t>
            </a:r>
            <a:endParaRPr lang="en-US" dirty="0"/>
          </a:p>
        </p:txBody>
      </p:sp>
      <p:sp>
        <p:nvSpPr>
          <p:cNvPr id="13" name="Subtitle 2"/>
          <p:cNvSpPr>
            <a:spLocks noGrp="1"/>
          </p:cNvSpPr>
          <p:nvPr>
            <p:ph type="subTitle" idx="1" hasCustomPrompt="1"/>
          </p:nvPr>
        </p:nvSpPr>
        <p:spPr>
          <a:xfrm>
            <a:off x="639548" y="3339127"/>
            <a:ext cx="5512229" cy="993730"/>
          </a:xfrm>
          <a:prstGeom prst="rect">
            <a:avLst/>
          </a:prstGeom>
        </p:spPr>
        <p:txBody>
          <a:bodyPr lIns="0"/>
          <a:lstStyle>
            <a:lvl1pPr marL="0" marR="0" indent="0" algn="l" defTabSz="457200" rtl="0" eaLnBrk="1" fontAlgn="auto" latinLnBrk="0" hangingPunct="1">
              <a:lnSpc>
                <a:spcPct val="100000"/>
              </a:lnSpc>
              <a:spcBef>
                <a:spcPct val="20000"/>
              </a:spcBef>
              <a:spcAft>
                <a:spcPts val="0"/>
              </a:spcAft>
              <a:buClrTx/>
              <a:buSzTx/>
              <a:buFont typeface="Arial"/>
              <a:buNone/>
              <a:tabLst/>
              <a:defRPr sz="2800"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add subtitle</a:t>
            </a:r>
          </a:p>
        </p:txBody>
      </p:sp>
      <p:pic>
        <p:nvPicPr>
          <p:cNvPr id="3" name="Picture 2">
            <a:extLst>
              <a:ext uri="{FF2B5EF4-FFF2-40B4-BE49-F238E27FC236}">
                <a16:creationId xmlns:a16="http://schemas.microsoft.com/office/drawing/2014/main" id="{4EEEC241-45D4-4543-99B2-B37F84BB400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63723" y="205098"/>
            <a:ext cx="5900107" cy="5666261"/>
          </a:xfrm>
          <a:prstGeom prst="rect">
            <a:avLst/>
          </a:prstGeom>
        </p:spPr>
      </p:pic>
    </p:spTree>
    <p:extLst>
      <p:ext uri="{BB962C8B-B14F-4D97-AF65-F5344CB8AC3E}">
        <p14:creationId xmlns:p14="http://schemas.microsoft.com/office/powerpoint/2010/main" val="223431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A39A5-4EAC-4850-8CCC-14D137CC2889}"/>
              </a:ext>
            </a:extLst>
          </p:cNvPr>
          <p:cNvSpPr>
            <a:spLocks noGrp="1"/>
          </p:cNvSpPr>
          <p:nvPr>
            <p:ph type="title" hasCustomPrompt="1"/>
          </p:nvPr>
        </p:nvSpPr>
        <p:spPr>
          <a:xfrm>
            <a:off x="623888" y="620713"/>
            <a:ext cx="10944225" cy="5580061"/>
          </a:xfrm>
          <a:prstGeom prst="rect">
            <a:avLst/>
          </a:prstGeom>
        </p:spPr>
        <p:txBody>
          <a:bodyPr anchor="ctr"/>
          <a:lstStyle>
            <a:lvl1pPr algn="ctr">
              <a:defRPr sz="4800" b="1">
                <a:solidFill>
                  <a:schemeClr val="bg1"/>
                </a:solidFill>
              </a:defRPr>
            </a:lvl1pPr>
          </a:lstStyle>
          <a:p>
            <a:r>
              <a:rPr lang="en-US" dirty="0"/>
              <a:t>Click to add text</a:t>
            </a:r>
          </a:p>
        </p:txBody>
      </p:sp>
      <p:pic>
        <p:nvPicPr>
          <p:cNvPr id="6" name="Picture 5">
            <a:extLst>
              <a:ext uri="{FF2B5EF4-FFF2-40B4-BE49-F238E27FC236}">
                <a16:creationId xmlns:a16="http://schemas.microsoft.com/office/drawing/2014/main" id="{04C2AD42-5D6B-40B7-BB85-64AE2F96C41A}"/>
              </a:ext>
              <a:ext uri="{C183D7F6-B498-43B3-948B-1728B52AA6E4}">
                <adec:decorative xmlns:adec="http://schemas.microsoft.com/office/drawing/2017/decorative" val="1"/>
              </a:ext>
            </a:extLst>
          </p:cNvPr>
          <p:cNvPicPr>
            <a:picLocks noChangeAspect="1"/>
          </p:cNvPicPr>
          <p:nvPr userDrawn="1"/>
        </p:nvPicPr>
        <p:blipFill>
          <a:blip r:embed="rId2" cstate="screen">
            <a:alphaModFix/>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148295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A39A5-4EAC-4850-8CCC-14D137CC2889}"/>
              </a:ext>
            </a:extLst>
          </p:cNvPr>
          <p:cNvSpPr>
            <a:spLocks noGrp="1"/>
          </p:cNvSpPr>
          <p:nvPr>
            <p:ph type="title" hasCustomPrompt="1"/>
          </p:nvPr>
        </p:nvSpPr>
        <p:spPr>
          <a:xfrm>
            <a:off x="634234" y="620713"/>
            <a:ext cx="11030702" cy="4752975"/>
          </a:xfrm>
          <a:prstGeom prst="rect">
            <a:avLst/>
          </a:prstGeom>
        </p:spPr>
        <p:txBody>
          <a:bodyPr lIns="0" anchor="ctr"/>
          <a:lstStyle>
            <a:lvl1pPr algn="l">
              <a:defRPr sz="4800" b="1" i="0">
                <a:solidFill>
                  <a:schemeClr val="bg1"/>
                </a:solidFill>
              </a:defRPr>
            </a:lvl1pPr>
          </a:lstStyle>
          <a:p>
            <a:r>
              <a:rPr lang="en-US" dirty="0"/>
              <a:t>Click to add text</a:t>
            </a:r>
          </a:p>
        </p:txBody>
      </p:sp>
      <p:pic>
        <p:nvPicPr>
          <p:cNvPr id="5" name="Picture 4">
            <a:extLst>
              <a:ext uri="{FF2B5EF4-FFF2-40B4-BE49-F238E27FC236}">
                <a16:creationId xmlns:a16="http://schemas.microsoft.com/office/drawing/2014/main" id="{E6B43F7D-CFDB-4883-B9F4-838BB6C27B59}"/>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63723" y="205098"/>
            <a:ext cx="5900107" cy="5666261"/>
          </a:xfrm>
          <a:prstGeom prst="rect">
            <a:avLst/>
          </a:prstGeom>
        </p:spPr>
      </p:pic>
    </p:spTree>
    <p:extLst>
      <p:ext uri="{BB962C8B-B14F-4D97-AF65-F5344CB8AC3E}">
        <p14:creationId xmlns:p14="http://schemas.microsoft.com/office/powerpoint/2010/main" val="2030682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85EA24-C16B-41C4-A104-AB759D3CF313}"/>
              </a:ext>
            </a:extLst>
          </p:cNvPr>
          <p:cNvSpPr/>
          <p:nvPr userDrawn="1"/>
        </p:nvSpPr>
        <p:spPr>
          <a:xfrm flipV="1">
            <a:off x="0" y="-1"/>
            <a:ext cx="12192000" cy="68680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bg1"/>
              </a:solidFill>
            </a:endParaRPr>
          </a:p>
        </p:txBody>
      </p:sp>
      <p:sp>
        <p:nvSpPr>
          <p:cNvPr id="2" name="Rectangle 1">
            <a:extLst>
              <a:ext uri="{FF2B5EF4-FFF2-40B4-BE49-F238E27FC236}">
                <a16:creationId xmlns:a16="http://schemas.microsoft.com/office/drawing/2014/main" id="{C1450657-36F5-4B16-9B61-F3944EBDC7FD}"/>
              </a:ext>
            </a:extLst>
          </p:cNvPr>
          <p:cNvSpPr/>
          <p:nvPr userDrawn="1"/>
        </p:nvSpPr>
        <p:spPr>
          <a:xfrm>
            <a:off x="0" y="-1"/>
            <a:ext cx="12192000" cy="6210822"/>
          </a:xfrm>
          <a:prstGeom prst="rect">
            <a:avLst/>
          </a:prstGeom>
          <a:solidFill>
            <a:srgbClr val="EFE4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id="{8C04CDC5-A099-4E3B-BCC0-BF66B67C8156}"/>
              </a:ext>
            </a:extLst>
          </p:cNvPr>
          <p:cNvSpPr/>
          <p:nvPr userDrawn="1"/>
        </p:nvSpPr>
        <p:spPr>
          <a:xfrm flipV="1">
            <a:off x="0" y="6210822"/>
            <a:ext cx="12192000" cy="6572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 name="Title 1">
            <a:extLst>
              <a:ext uri="{FF2B5EF4-FFF2-40B4-BE49-F238E27FC236}">
                <a16:creationId xmlns:a16="http://schemas.microsoft.com/office/drawing/2014/main" id="{985B8ABF-4E3A-4F80-9D62-22F5FBED26B7}"/>
              </a:ext>
            </a:extLst>
          </p:cNvPr>
          <p:cNvSpPr>
            <a:spLocks noGrp="1"/>
          </p:cNvSpPr>
          <p:nvPr>
            <p:ph type="title" hasCustomPrompt="1"/>
          </p:nvPr>
        </p:nvSpPr>
        <p:spPr>
          <a:xfrm>
            <a:off x="634646" y="631471"/>
            <a:ext cx="10944225" cy="4634267"/>
          </a:xfrm>
          <a:prstGeom prst="rect">
            <a:avLst/>
          </a:prstGeom>
        </p:spPr>
        <p:txBody>
          <a:bodyPr anchor="ctr"/>
          <a:lstStyle>
            <a:lvl1pPr algn="ctr">
              <a:defRPr sz="3600" b="1">
                <a:solidFill>
                  <a:schemeClr val="tx1"/>
                </a:solidFill>
              </a:defRPr>
            </a:lvl1pPr>
          </a:lstStyle>
          <a:p>
            <a:r>
              <a:rPr lang="en-US" dirty="0"/>
              <a:t>Click to add text</a:t>
            </a:r>
          </a:p>
        </p:txBody>
      </p:sp>
      <p:sp>
        <p:nvSpPr>
          <p:cNvPr id="9" name="TextBox 8">
            <a:extLst>
              <a:ext uri="{FF2B5EF4-FFF2-40B4-BE49-F238E27FC236}">
                <a16:creationId xmlns:a16="http://schemas.microsoft.com/office/drawing/2014/main" id="{02E5C469-453A-4026-9A11-A19F5674A17A}"/>
              </a:ext>
              <a:ext uri="{C183D7F6-B498-43B3-948B-1728B52AA6E4}">
                <adec:decorative xmlns:adec="http://schemas.microsoft.com/office/drawing/2017/decorative" val="1"/>
              </a:ext>
            </a:extLst>
          </p:cNvPr>
          <p:cNvSpPr txBox="1"/>
          <p:nvPr userDrawn="1"/>
        </p:nvSpPr>
        <p:spPr>
          <a:xfrm>
            <a:off x="9012237" y="6361482"/>
            <a:ext cx="2663825" cy="307777"/>
          </a:xfrm>
          <a:prstGeom prst="rect">
            <a:avLst/>
          </a:prstGeom>
          <a:noFill/>
        </p:spPr>
        <p:txBody>
          <a:bodyPr wrap="square" rtlCol="0">
            <a:spAutoFit/>
          </a:bodyPr>
          <a:lstStyle/>
          <a:p>
            <a:pPr algn="r"/>
            <a:r>
              <a:rPr lang="en-AU" sz="1400" b="1" dirty="0">
                <a:solidFill>
                  <a:schemeClr val="bg1"/>
                </a:solidFill>
                <a:latin typeface="Arial" panose="020B0604020202020204" pitchFamily="34" charset="0"/>
                <a:cs typeface="Arial" panose="020B0604020202020204" pitchFamily="34" charset="0"/>
              </a:rPr>
              <a:t>jeanhailes.org.au</a:t>
            </a:r>
          </a:p>
        </p:txBody>
      </p:sp>
    </p:spTree>
    <p:extLst>
      <p:ext uri="{BB962C8B-B14F-4D97-AF65-F5344CB8AC3E}">
        <p14:creationId xmlns:p14="http://schemas.microsoft.com/office/powerpoint/2010/main" val="3967615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85EA24-C16B-41C4-A104-AB759D3CF313}"/>
              </a:ext>
            </a:extLst>
          </p:cNvPr>
          <p:cNvSpPr/>
          <p:nvPr userDrawn="1"/>
        </p:nvSpPr>
        <p:spPr>
          <a:xfrm flipV="1">
            <a:off x="0" y="-1"/>
            <a:ext cx="12192000" cy="68680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bg1"/>
              </a:solidFill>
            </a:endParaRPr>
          </a:p>
        </p:txBody>
      </p:sp>
      <p:sp>
        <p:nvSpPr>
          <p:cNvPr id="8" name="Rectangle 7">
            <a:extLst>
              <a:ext uri="{FF2B5EF4-FFF2-40B4-BE49-F238E27FC236}">
                <a16:creationId xmlns:a16="http://schemas.microsoft.com/office/drawing/2014/main" id="{8C04CDC5-A099-4E3B-BCC0-BF66B67C8156}"/>
              </a:ext>
            </a:extLst>
          </p:cNvPr>
          <p:cNvSpPr/>
          <p:nvPr userDrawn="1"/>
        </p:nvSpPr>
        <p:spPr>
          <a:xfrm flipV="1">
            <a:off x="0" y="6210822"/>
            <a:ext cx="12192000" cy="6572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 name="Title 1">
            <a:extLst>
              <a:ext uri="{FF2B5EF4-FFF2-40B4-BE49-F238E27FC236}">
                <a16:creationId xmlns:a16="http://schemas.microsoft.com/office/drawing/2014/main" id="{985B8ABF-4E3A-4F80-9D62-22F5FBED26B7}"/>
              </a:ext>
            </a:extLst>
          </p:cNvPr>
          <p:cNvSpPr>
            <a:spLocks noGrp="1"/>
          </p:cNvSpPr>
          <p:nvPr>
            <p:ph type="title" hasCustomPrompt="1"/>
          </p:nvPr>
        </p:nvSpPr>
        <p:spPr>
          <a:xfrm>
            <a:off x="634646" y="631471"/>
            <a:ext cx="10933467" cy="4634267"/>
          </a:xfrm>
          <a:prstGeom prst="rect">
            <a:avLst/>
          </a:prstGeom>
        </p:spPr>
        <p:txBody>
          <a:bodyPr anchor="ctr"/>
          <a:lstStyle>
            <a:lvl1pPr algn="ctr">
              <a:defRPr b="1">
                <a:solidFill>
                  <a:schemeClr val="tx1"/>
                </a:solidFill>
              </a:defRPr>
            </a:lvl1pPr>
          </a:lstStyle>
          <a:p>
            <a:r>
              <a:rPr lang="en-US" dirty="0"/>
              <a:t>Click to add text</a:t>
            </a:r>
          </a:p>
        </p:txBody>
      </p:sp>
      <p:sp>
        <p:nvSpPr>
          <p:cNvPr id="9" name="TextBox 8">
            <a:extLst>
              <a:ext uri="{FF2B5EF4-FFF2-40B4-BE49-F238E27FC236}">
                <a16:creationId xmlns:a16="http://schemas.microsoft.com/office/drawing/2014/main" id="{02E5C469-453A-4026-9A11-A19F5674A17A}"/>
              </a:ext>
              <a:ext uri="{C183D7F6-B498-43B3-948B-1728B52AA6E4}">
                <adec:decorative xmlns:adec="http://schemas.microsoft.com/office/drawing/2017/decorative" val="1"/>
              </a:ext>
            </a:extLst>
          </p:cNvPr>
          <p:cNvSpPr txBox="1"/>
          <p:nvPr userDrawn="1"/>
        </p:nvSpPr>
        <p:spPr>
          <a:xfrm>
            <a:off x="9012237" y="6361482"/>
            <a:ext cx="2663825" cy="307777"/>
          </a:xfrm>
          <a:prstGeom prst="rect">
            <a:avLst/>
          </a:prstGeom>
          <a:noFill/>
        </p:spPr>
        <p:txBody>
          <a:bodyPr wrap="square" rtlCol="0">
            <a:spAutoFit/>
          </a:bodyPr>
          <a:lstStyle/>
          <a:p>
            <a:pPr algn="r"/>
            <a:r>
              <a:rPr lang="en-AU" sz="1400" b="1" dirty="0">
                <a:solidFill>
                  <a:schemeClr val="bg1"/>
                </a:solidFill>
                <a:latin typeface="Arial" panose="020B0604020202020204" pitchFamily="34" charset="0"/>
                <a:cs typeface="Arial" panose="020B0604020202020204" pitchFamily="34" charset="0"/>
              </a:rPr>
              <a:t>jeanhailes.org.au</a:t>
            </a:r>
          </a:p>
        </p:txBody>
      </p:sp>
      <p:pic>
        <p:nvPicPr>
          <p:cNvPr id="10" name="Picture 9">
            <a:extLst>
              <a:ext uri="{FF2B5EF4-FFF2-40B4-BE49-F238E27FC236}">
                <a16:creationId xmlns:a16="http://schemas.microsoft.com/office/drawing/2014/main" id="{9BCEE819-382D-4B61-9962-94268D3C6923}"/>
              </a:ext>
              <a:ext uri="{C183D7F6-B498-43B3-948B-1728B52AA6E4}">
                <adec:decorative xmlns:adec="http://schemas.microsoft.com/office/drawing/2017/decorative" val="1"/>
              </a:ext>
            </a:extLst>
          </p:cNvPr>
          <p:cNvPicPr>
            <a:picLocks noChangeAspect="1"/>
          </p:cNvPicPr>
          <p:nvPr userDrawn="1"/>
        </p:nvPicPr>
        <p:blipFill>
          <a:blip r:embed="rId2"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119004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2518-ADF9-4997-AB4B-43AEF96EAB97}"/>
              </a:ext>
            </a:extLst>
          </p:cNvPr>
          <p:cNvSpPr>
            <a:spLocks noGrp="1"/>
          </p:cNvSpPr>
          <p:nvPr>
            <p:ph type="title" hasCustomPrompt="1"/>
          </p:nvPr>
        </p:nvSpPr>
        <p:spPr>
          <a:xfrm>
            <a:off x="623887" y="1783273"/>
            <a:ext cx="10944225" cy="2396332"/>
          </a:xfrm>
          <a:prstGeom prst="rect">
            <a:avLst/>
          </a:prstGeom>
        </p:spPr>
        <p:txBody>
          <a:bodyPr lIns="0"/>
          <a:lstStyle>
            <a:lvl1pPr>
              <a:defRPr sz="4800" b="1">
                <a:solidFill>
                  <a:schemeClr val="bg1"/>
                </a:solidFill>
              </a:defRPr>
            </a:lvl1pPr>
          </a:lstStyle>
          <a:p>
            <a:r>
              <a:rPr lang="en-US" dirty="0"/>
              <a:t>Thank you</a:t>
            </a:r>
            <a:endParaRPr lang="en-AU" dirty="0"/>
          </a:p>
        </p:txBody>
      </p:sp>
      <p:sp>
        <p:nvSpPr>
          <p:cNvPr id="3" name="Title 1">
            <a:extLst>
              <a:ext uri="{FF2B5EF4-FFF2-40B4-BE49-F238E27FC236}">
                <a16:creationId xmlns:a16="http://schemas.microsoft.com/office/drawing/2014/main" id="{6E984713-F358-48C6-ABFA-BFF4A4144696}"/>
              </a:ext>
            </a:extLst>
          </p:cNvPr>
          <p:cNvSpPr txBox="1">
            <a:spLocks/>
          </p:cNvSpPr>
          <p:nvPr userDrawn="1"/>
        </p:nvSpPr>
        <p:spPr>
          <a:xfrm>
            <a:off x="4295775" y="5763675"/>
            <a:ext cx="4719165" cy="437100"/>
          </a:xfrm>
          <a:prstGeom prst="rect">
            <a:avLst/>
          </a:prstGeom>
        </p:spPr>
        <p:txBody>
          <a:bodyPr lIns="0"/>
          <a:lstStyle>
            <a:lvl1pPr algn="l" defTabSz="457200" rtl="0" eaLnBrk="1" latinLnBrk="0" hangingPunct="1">
              <a:spcBef>
                <a:spcPct val="0"/>
              </a:spcBef>
              <a:buNone/>
              <a:defRPr sz="4800" b="1" kern="1200">
                <a:solidFill>
                  <a:schemeClr val="bg1"/>
                </a:solidFill>
                <a:latin typeface="Arial" panose="020B0604020202020204" pitchFamily="34" charset="0"/>
                <a:ea typeface="+mj-ea"/>
                <a:cs typeface="Arial" panose="020B0604020202020204" pitchFamily="34" charset="0"/>
              </a:defRPr>
            </a:lvl1pPr>
          </a:lstStyle>
          <a:p>
            <a:r>
              <a:rPr lang="en-US" sz="1400" b="0" dirty="0"/>
              <a:t>Jean Hailes for Women’s Health gratefully acknowledges the support of the Australian Government.</a:t>
            </a:r>
            <a:endParaRPr lang="en-AU" sz="1400" b="0" dirty="0"/>
          </a:p>
        </p:txBody>
      </p:sp>
      <p:pic>
        <p:nvPicPr>
          <p:cNvPr id="5" name="Picture 4">
            <a:extLst>
              <a:ext uri="{FF2B5EF4-FFF2-40B4-BE49-F238E27FC236}">
                <a16:creationId xmlns:a16="http://schemas.microsoft.com/office/drawing/2014/main" id="{3634C9FD-2EF7-4161-8C60-A2F8262771F3}"/>
              </a:ext>
              <a:ext uri="{C183D7F6-B498-43B3-948B-1728B52AA6E4}">
                <adec:decorative xmlns:adec="http://schemas.microsoft.com/office/drawing/2017/decorative" val="1"/>
              </a:ext>
            </a:extLst>
          </p:cNvPr>
          <p:cNvPicPr>
            <a:picLocks noChangeAspect="1"/>
          </p:cNvPicPr>
          <p:nvPr userDrawn="1"/>
        </p:nvPicPr>
        <p:blipFill>
          <a:blip r:embed="rId2" cstate="screen">
            <a:alphaModFix/>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4189923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34646" y="473075"/>
            <a:ext cx="11055364"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6" name="Text Placeholder 2">
            <a:extLst>
              <a:ext uri="{FF2B5EF4-FFF2-40B4-BE49-F238E27FC236}">
                <a16:creationId xmlns:a16="http://schemas.microsoft.com/office/drawing/2014/main" id="{53AE1613-0ED5-4A90-A61B-7BEB8A08D0CE}"/>
              </a:ext>
            </a:extLst>
          </p:cNvPr>
          <p:cNvSpPr>
            <a:spLocks noGrp="1"/>
          </p:cNvSpPr>
          <p:nvPr>
            <p:ph idx="1" hasCustomPrompt="1"/>
          </p:nvPr>
        </p:nvSpPr>
        <p:spPr>
          <a:xfrm>
            <a:off x="634646" y="1568096"/>
            <a:ext cx="11055364" cy="4228165"/>
          </a:xfrm>
          <a:prstGeom prst="rect">
            <a:avLst/>
          </a:prstGeom>
        </p:spPr>
        <p:txBody>
          <a:bodyPr vert="horz" lIns="0" tIns="45720" rIns="91440" bIns="45720" rtlCol="0">
            <a:normAutofit/>
          </a:bodyPr>
          <a:lstStyle>
            <a:lvl1pPr marL="360000" indent="-360000">
              <a:buClr>
                <a:schemeClr val="tx1"/>
              </a:buClr>
              <a:buFont typeface="Arial" panose="020B0604020202020204" pitchFamily="34" charset="0"/>
              <a:buChar char="•"/>
              <a:defRPr sz="2800">
                <a:solidFill>
                  <a:srgbClr val="000000"/>
                </a:solidFill>
                <a:latin typeface="Arial" panose="020B0604020202020204" pitchFamily="34" charset="0"/>
                <a:cs typeface="Arial" panose="020B0604020202020204" pitchFamily="34" charset="0"/>
              </a:defRPr>
            </a:lvl1pPr>
            <a:lvl2pPr marL="360000" indent="0">
              <a:buNone/>
              <a:defRPr sz="2800">
                <a:solidFill>
                  <a:srgbClr val="000000"/>
                </a:solidFill>
                <a:latin typeface="Arial" panose="020B0604020202020204" pitchFamily="34" charset="0"/>
                <a:cs typeface="Arial" panose="020B0604020202020204" pitchFamily="34" charset="0"/>
              </a:defRPr>
            </a:lvl2pPr>
            <a:lvl3pPr>
              <a:defRPr sz="3000">
                <a:latin typeface="Arial" panose="020B0604020202020204" pitchFamily="34" charset="0"/>
                <a:cs typeface="Arial" panose="020B0604020202020204" pitchFamily="34" charset="0"/>
              </a:defRPr>
            </a:lvl3pPr>
            <a:lvl4pPr>
              <a:defRPr sz="3000">
                <a:latin typeface="Arial" panose="020B0604020202020204" pitchFamily="34" charset="0"/>
                <a:cs typeface="Arial" panose="020B0604020202020204" pitchFamily="34" charset="0"/>
              </a:defRPr>
            </a:lvl4pPr>
            <a:lvl5pPr>
              <a:defRPr sz="3000">
                <a:latin typeface="Arial" panose="020B0604020202020204" pitchFamily="34" charset="0"/>
                <a:cs typeface="Arial" panose="020B0604020202020204" pitchFamily="34" charset="0"/>
              </a:defRPr>
            </a:lvl5pPr>
          </a:lstStyle>
          <a:p>
            <a:pPr lvl="0"/>
            <a:r>
              <a:rPr lang="en-US" dirty="0"/>
              <a:t>Click to add text</a:t>
            </a:r>
          </a:p>
        </p:txBody>
      </p:sp>
      <p:pic>
        <p:nvPicPr>
          <p:cNvPr id="7" name="Picture 6">
            <a:extLst>
              <a:ext uri="{FF2B5EF4-FFF2-40B4-BE49-F238E27FC236}">
                <a16:creationId xmlns:a16="http://schemas.microsoft.com/office/drawing/2014/main" id="{3E96E6C2-2DCB-49BE-AD34-9068A7C1CB52}"/>
              </a:ext>
              <a:ext uri="{C183D7F6-B498-43B3-948B-1728B52AA6E4}">
                <adec:decorative xmlns:adec="http://schemas.microsoft.com/office/drawing/2017/decorative" val="1"/>
              </a:ext>
            </a:extLst>
          </p:cNvPr>
          <p:cNvPicPr>
            <a:picLocks noChangeAspect="1"/>
          </p:cNvPicPr>
          <p:nvPr userDrawn="1"/>
        </p:nvPicPr>
        <p:blipFill>
          <a:blip r:embed="rId2"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2196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34646" y="473075"/>
            <a:ext cx="11055364"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5" name="Text Placeholder 2">
            <a:extLst>
              <a:ext uri="{FF2B5EF4-FFF2-40B4-BE49-F238E27FC236}">
                <a16:creationId xmlns:a16="http://schemas.microsoft.com/office/drawing/2014/main" id="{64DD5206-A776-40C2-ADE5-EFADC5B03792}"/>
              </a:ext>
            </a:extLst>
          </p:cNvPr>
          <p:cNvSpPr>
            <a:spLocks noGrp="1"/>
          </p:cNvSpPr>
          <p:nvPr>
            <p:ph idx="1" hasCustomPrompt="1"/>
          </p:nvPr>
        </p:nvSpPr>
        <p:spPr>
          <a:xfrm>
            <a:off x="634646" y="1568096"/>
            <a:ext cx="11055364" cy="4228165"/>
          </a:xfrm>
          <a:prstGeom prst="rect">
            <a:avLst/>
          </a:prstGeom>
        </p:spPr>
        <p:txBody>
          <a:bodyPr vert="horz" lIns="0" tIns="45720" rIns="91440" bIns="45720" rtlCol="0">
            <a:noAutofit/>
          </a:bodyPr>
          <a:lstStyle>
            <a:lvl1pPr marL="360000" indent="-360000">
              <a:buClr>
                <a:schemeClr val="tx1"/>
              </a:buClr>
              <a:defRPr sz="2800">
                <a:solidFill>
                  <a:srgbClr val="000000"/>
                </a:solidFill>
                <a:latin typeface="Arial" panose="020B0604020202020204" pitchFamily="34" charset="0"/>
                <a:cs typeface="Arial" panose="020B0604020202020204" pitchFamily="34" charset="0"/>
              </a:defRPr>
            </a:lvl1pPr>
            <a:lvl2pPr marL="720000" indent="-360000">
              <a:defRPr sz="2800">
                <a:solidFill>
                  <a:srgbClr val="000000"/>
                </a:solidFill>
                <a:latin typeface="Arial" panose="020B0604020202020204" pitchFamily="34" charset="0"/>
                <a:cs typeface="Arial" panose="020B0604020202020204" pitchFamily="34" charset="0"/>
              </a:defRPr>
            </a:lvl2pPr>
            <a:lvl3pPr>
              <a:defRPr sz="3000">
                <a:latin typeface="Arial" panose="020B0604020202020204" pitchFamily="34" charset="0"/>
                <a:cs typeface="Arial" panose="020B0604020202020204" pitchFamily="34" charset="0"/>
              </a:defRPr>
            </a:lvl3pPr>
            <a:lvl4pPr>
              <a:defRPr sz="3000">
                <a:latin typeface="Arial" panose="020B0604020202020204" pitchFamily="34" charset="0"/>
                <a:cs typeface="Arial" panose="020B0604020202020204" pitchFamily="34" charset="0"/>
              </a:defRPr>
            </a:lvl4pPr>
            <a:lvl5pPr>
              <a:defRPr sz="3000">
                <a:latin typeface="Arial" panose="020B0604020202020204" pitchFamily="34" charset="0"/>
                <a:cs typeface="Arial" panose="020B0604020202020204" pitchFamily="34" charset="0"/>
              </a:defRPr>
            </a:lvl5pPr>
          </a:lstStyle>
          <a:p>
            <a:pPr lvl="0"/>
            <a:r>
              <a:rPr lang="en-US" dirty="0"/>
              <a:t>Click to add text</a:t>
            </a:r>
          </a:p>
          <a:p>
            <a:pPr lvl="1"/>
            <a:r>
              <a:rPr lang="en-US" dirty="0"/>
              <a:t>Click to add text</a:t>
            </a:r>
          </a:p>
        </p:txBody>
      </p:sp>
      <p:pic>
        <p:nvPicPr>
          <p:cNvPr id="6" name="Picture 5">
            <a:extLst>
              <a:ext uri="{FF2B5EF4-FFF2-40B4-BE49-F238E27FC236}">
                <a16:creationId xmlns:a16="http://schemas.microsoft.com/office/drawing/2014/main" id="{F8D60DA7-26A2-4C38-8973-E09B5BDA0A74}"/>
              </a:ext>
              <a:ext uri="{C183D7F6-B498-43B3-948B-1728B52AA6E4}">
                <adec:decorative xmlns:adec="http://schemas.microsoft.com/office/drawing/2017/decorative" val="1"/>
              </a:ext>
            </a:extLst>
          </p:cNvPr>
          <p:cNvPicPr>
            <a:picLocks noChangeAspect="1"/>
          </p:cNvPicPr>
          <p:nvPr userDrawn="1"/>
        </p:nvPicPr>
        <p:blipFill>
          <a:blip r:embed="rId2"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216014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34646" y="473075"/>
            <a:ext cx="11055364"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7" name="Content Placeholder 3">
            <a:extLst>
              <a:ext uri="{FF2B5EF4-FFF2-40B4-BE49-F238E27FC236}">
                <a16:creationId xmlns:a16="http://schemas.microsoft.com/office/drawing/2014/main" id="{F8B8D9C9-97F7-4A17-B0C1-091374B62860}"/>
              </a:ext>
            </a:extLst>
          </p:cNvPr>
          <p:cNvSpPr>
            <a:spLocks noGrp="1"/>
          </p:cNvSpPr>
          <p:nvPr>
            <p:ph sz="half" idx="2" hasCustomPrompt="1"/>
          </p:nvPr>
        </p:nvSpPr>
        <p:spPr>
          <a:xfrm>
            <a:off x="6140282" y="1568096"/>
            <a:ext cx="5435600" cy="4253801"/>
          </a:xfrm>
          <a:prstGeom prst="rect">
            <a:avLst/>
          </a:prstGeom>
        </p:spPr>
        <p:txBody>
          <a:bodyPr lIns="0"/>
          <a:lstStyle>
            <a:lvl1pPr marL="360000" indent="-360000">
              <a:buClr>
                <a:schemeClr val="tx1"/>
              </a:buClr>
              <a:defRPr sz="2800">
                <a:solidFill>
                  <a:srgbClr val="000000"/>
                </a:solidFill>
                <a:latin typeface="Arial" panose="020B0604020202020204" pitchFamily="34" charset="0"/>
                <a:cs typeface="Arial" panose="020B0604020202020204" pitchFamily="34" charset="0"/>
              </a:defRPr>
            </a:lvl1pPr>
            <a:lvl2pPr marL="720000" indent="-360000">
              <a:defRPr sz="2800">
                <a:solidFill>
                  <a:srgbClr val="000000"/>
                </a:solidFill>
                <a:latin typeface="Arial" panose="020B0604020202020204" pitchFamily="34" charset="0"/>
                <a:cs typeface="Arial" panose="020B0604020202020204" pitchFamily="34" charset="0"/>
              </a:defRPr>
            </a:lvl2pPr>
          </a:lstStyle>
          <a:p>
            <a:pPr lvl="0"/>
            <a:r>
              <a:rPr lang="en-US" dirty="0"/>
              <a:t>Click to add text</a:t>
            </a:r>
          </a:p>
          <a:p>
            <a:pPr lvl="1"/>
            <a:r>
              <a:rPr lang="en-US" dirty="0"/>
              <a:t>Click to add text</a:t>
            </a:r>
          </a:p>
        </p:txBody>
      </p:sp>
      <p:sp>
        <p:nvSpPr>
          <p:cNvPr id="5" name="Content Placeholder 3">
            <a:extLst>
              <a:ext uri="{FF2B5EF4-FFF2-40B4-BE49-F238E27FC236}">
                <a16:creationId xmlns:a16="http://schemas.microsoft.com/office/drawing/2014/main" id="{8EFBC77D-64BF-40B9-A891-D720ED5116E0}"/>
              </a:ext>
            </a:extLst>
          </p:cNvPr>
          <p:cNvSpPr>
            <a:spLocks noGrp="1"/>
          </p:cNvSpPr>
          <p:nvPr>
            <p:ph sz="half" idx="10" hasCustomPrompt="1"/>
          </p:nvPr>
        </p:nvSpPr>
        <p:spPr>
          <a:xfrm>
            <a:off x="634646" y="1568096"/>
            <a:ext cx="5435600" cy="4253801"/>
          </a:xfrm>
          <a:prstGeom prst="rect">
            <a:avLst/>
          </a:prstGeom>
        </p:spPr>
        <p:txBody>
          <a:bodyPr lIns="0"/>
          <a:lstStyle>
            <a:lvl1pPr marL="360000" indent="-360000">
              <a:buClr>
                <a:schemeClr val="tx1"/>
              </a:buClr>
              <a:defRPr sz="2800">
                <a:solidFill>
                  <a:srgbClr val="000000"/>
                </a:solidFill>
                <a:latin typeface="Arial" panose="020B0604020202020204" pitchFamily="34" charset="0"/>
                <a:cs typeface="Arial" panose="020B0604020202020204" pitchFamily="34" charset="0"/>
              </a:defRPr>
            </a:lvl1pPr>
            <a:lvl2pPr marL="720000" indent="-360000">
              <a:defRPr sz="2800">
                <a:solidFill>
                  <a:srgbClr val="000000"/>
                </a:solidFill>
                <a:latin typeface="Arial" panose="020B0604020202020204" pitchFamily="34" charset="0"/>
                <a:cs typeface="Arial" panose="020B0604020202020204" pitchFamily="34" charset="0"/>
              </a:defRPr>
            </a:lvl2pPr>
          </a:lstStyle>
          <a:p>
            <a:pPr lvl="0"/>
            <a:r>
              <a:rPr lang="en-US" dirty="0"/>
              <a:t>Click to add text</a:t>
            </a:r>
          </a:p>
          <a:p>
            <a:pPr lvl="1"/>
            <a:r>
              <a:rPr lang="en-US" dirty="0"/>
              <a:t>Click to add text</a:t>
            </a:r>
          </a:p>
        </p:txBody>
      </p:sp>
      <p:pic>
        <p:nvPicPr>
          <p:cNvPr id="8" name="Picture 7">
            <a:extLst>
              <a:ext uri="{FF2B5EF4-FFF2-40B4-BE49-F238E27FC236}">
                <a16:creationId xmlns:a16="http://schemas.microsoft.com/office/drawing/2014/main" id="{E00478FE-5AC3-4FBB-B10C-394ED96B1F4A}"/>
              </a:ext>
              <a:ext uri="{C183D7F6-B498-43B3-948B-1728B52AA6E4}">
                <adec:decorative xmlns:adec="http://schemas.microsoft.com/office/drawing/2017/decorative" val="1"/>
              </a:ext>
            </a:extLst>
          </p:cNvPr>
          <p:cNvPicPr>
            <a:picLocks noChangeAspect="1"/>
          </p:cNvPicPr>
          <p:nvPr userDrawn="1"/>
        </p:nvPicPr>
        <p:blipFill>
          <a:blip r:embed="rId2"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422356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34646" y="473075"/>
            <a:ext cx="11055364"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7" name="Content Placeholder 3">
            <a:extLst>
              <a:ext uri="{FF2B5EF4-FFF2-40B4-BE49-F238E27FC236}">
                <a16:creationId xmlns:a16="http://schemas.microsoft.com/office/drawing/2014/main" id="{F8B8D9C9-97F7-4A17-B0C1-091374B62860}"/>
              </a:ext>
            </a:extLst>
          </p:cNvPr>
          <p:cNvSpPr>
            <a:spLocks noGrp="1"/>
          </p:cNvSpPr>
          <p:nvPr>
            <p:ph sz="half" idx="2" hasCustomPrompt="1"/>
          </p:nvPr>
        </p:nvSpPr>
        <p:spPr>
          <a:xfrm>
            <a:off x="6132513" y="1568096"/>
            <a:ext cx="5435600" cy="4253801"/>
          </a:xfrm>
          <a:prstGeom prst="rect">
            <a:avLst/>
          </a:prstGeom>
          <a:solidFill>
            <a:srgbClr val="EFE4FA"/>
          </a:solidFill>
        </p:spPr>
        <p:txBody>
          <a:bodyPr lIns="144000" tIns="46800" rIns="144000" bIns="144000"/>
          <a:lstStyle>
            <a:lvl1pPr marL="360000" indent="-360000">
              <a:buClr>
                <a:schemeClr val="tx1"/>
              </a:buClr>
              <a:buFont typeface="Arial" panose="020B0604020202020204" pitchFamily="34" charset="0"/>
              <a:buChar char="•"/>
              <a:defRPr sz="2800">
                <a:solidFill>
                  <a:srgbClr val="000000"/>
                </a:solidFill>
                <a:latin typeface="Arial" panose="020B0604020202020204" pitchFamily="34" charset="0"/>
                <a:cs typeface="Arial" panose="020B0604020202020204" pitchFamily="34" charset="0"/>
              </a:defRPr>
            </a:lvl1pPr>
            <a:lvl2pPr marL="360000" indent="0">
              <a:buNone/>
              <a:defRPr>
                <a:solidFill>
                  <a:srgbClr val="000000"/>
                </a:solidFill>
                <a:latin typeface="Arial" panose="020B0604020202020204" pitchFamily="34" charset="0"/>
                <a:cs typeface="Arial" panose="020B0604020202020204" pitchFamily="34" charset="0"/>
              </a:defRPr>
            </a:lvl2pPr>
          </a:lstStyle>
          <a:p>
            <a:r>
              <a:rPr lang="en-US" dirty="0"/>
              <a:t>Click to add breakout text</a:t>
            </a:r>
          </a:p>
          <a:p>
            <a:pPr marL="720000" marR="0" lvl="1" indent="-360000" algn="l" defTabSz="457200" rtl="0" eaLnBrk="1" fontAlgn="auto" latinLnBrk="0" hangingPunct="1">
              <a:lnSpc>
                <a:spcPct val="100000"/>
              </a:lnSpc>
              <a:spcBef>
                <a:spcPct val="20000"/>
              </a:spcBef>
              <a:spcAft>
                <a:spcPts val="0"/>
              </a:spcAft>
              <a:buClrTx/>
              <a:buSzTx/>
              <a:buFont typeface="Arial"/>
              <a:buChar char="–"/>
              <a:tabLst/>
              <a:defRPr/>
            </a:pPr>
            <a:r>
              <a:rPr lang="en-US" dirty="0"/>
              <a:t>Click to add text</a:t>
            </a:r>
          </a:p>
        </p:txBody>
      </p:sp>
      <p:sp>
        <p:nvSpPr>
          <p:cNvPr id="5" name="Content Placeholder 3">
            <a:extLst>
              <a:ext uri="{FF2B5EF4-FFF2-40B4-BE49-F238E27FC236}">
                <a16:creationId xmlns:a16="http://schemas.microsoft.com/office/drawing/2014/main" id="{2A38CD4F-84E0-467B-8E2A-81BE15DEA1D1}"/>
              </a:ext>
            </a:extLst>
          </p:cNvPr>
          <p:cNvSpPr>
            <a:spLocks noGrp="1"/>
          </p:cNvSpPr>
          <p:nvPr>
            <p:ph sz="half" idx="10" hasCustomPrompt="1"/>
          </p:nvPr>
        </p:nvSpPr>
        <p:spPr>
          <a:xfrm>
            <a:off x="634646" y="1568096"/>
            <a:ext cx="5435600" cy="4253801"/>
          </a:xfrm>
          <a:prstGeom prst="rect">
            <a:avLst/>
          </a:prstGeom>
        </p:spPr>
        <p:txBody>
          <a:bodyPr lIns="0"/>
          <a:lstStyle>
            <a:lvl1pPr marL="360000" indent="-360000">
              <a:buClr>
                <a:schemeClr val="tx1"/>
              </a:buClr>
              <a:defRPr sz="2800">
                <a:solidFill>
                  <a:srgbClr val="000000"/>
                </a:solidFill>
                <a:latin typeface="Arial" panose="020B0604020202020204" pitchFamily="34" charset="0"/>
                <a:cs typeface="Arial" panose="020B0604020202020204" pitchFamily="34" charset="0"/>
              </a:defRPr>
            </a:lvl1pPr>
            <a:lvl2pPr marL="720000" indent="-360000">
              <a:defRPr sz="2800">
                <a:solidFill>
                  <a:srgbClr val="000000"/>
                </a:solidFill>
                <a:latin typeface="Arial" panose="020B0604020202020204" pitchFamily="34" charset="0"/>
                <a:cs typeface="Arial" panose="020B0604020202020204" pitchFamily="34" charset="0"/>
              </a:defRPr>
            </a:lvl2pPr>
          </a:lstStyle>
          <a:p>
            <a:pPr lvl="0"/>
            <a:r>
              <a:rPr lang="en-US" dirty="0"/>
              <a:t>Click to add text</a:t>
            </a:r>
          </a:p>
          <a:p>
            <a:pPr lvl="1"/>
            <a:r>
              <a:rPr lang="en-US" dirty="0"/>
              <a:t>Click to add text</a:t>
            </a:r>
          </a:p>
        </p:txBody>
      </p:sp>
    </p:spTree>
    <p:extLst>
      <p:ext uri="{BB962C8B-B14F-4D97-AF65-F5344CB8AC3E}">
        <p14:creationId xmlns:p14="http://schemas.microsoft.com/office/powerpoint/2010/main" val="23649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31086" y="473075"/>
            <a:ext cx="10937027"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7" name="Text Placeholder 2">
            <a:extLst>
              <a:ext uri="{FF2B5EF4-FFF2-40B4-BE49-F238E27FC236}">
                <a16:creationId xmlns:a16="http://schemas.microsoft.com/office/drawing/2014/main" id="{A9CFE5AF-B46A-4A2E-8BF1-6634B402F539}"/>
              </a:ext>
            </a:extLst>
          </p:cNvPr>
          <p:cNvSpPr>
            <a:spLocks noGrp="1"/>
          </p:cNvSpPr>
          <p:nvPr>
            <p:ph idx="1" hasCustomPrompt="1"/>
          </p:nvPr>
        </p:nvSpPr>
        <p:spPr>
          <a:xfrm>
            <a:off x="634646" y="1568096"/>
            <a:ext cx="11055364" cy="4228165"/>
          </a:xfrm>
          <a:prstGeom prst="rect">
            <a:avLst/>
          </a:prstGeom>
        </p:spPr>
        <p:txBody>
          <a:bodyPr vert="horz" lIns="0" tIns="45720" rIns="91440" bIns="45720" rtlCol="0">
            <a:normAutofit/>
          </a:bodyPr>
          <a:lstStyle>
            <a:lvl1pPr marL="360000" indent="-360000">
              <a:buClr>
                <a:schemeClr val="tx1"/>
              </a:buClr>
              <a:buFont typeface="Arial" panose="020B0604020202020204" pitchFamily="34" charset="0"/>
              <a:buChar char="•"/>
              <a:defRPr sz="2800">
                <a:solidFill>
                  <a:srgbClr val="000000"/>
                </a:solidFill>
                <a:latin typeface="Arial" panose="020B0604020202020204" pitchFamily="34" charset="0"/>
                <a:cs typeface="Arial" panose="020B0604020202020204" pitchFamily="34" charset="0"/>
              </a:defRPr>
            </a:lvl1pPr>
            <a:lvl2pPr marL="720000" indent="-360000">
              <a:defRPr sz="2800">
                <a:solidFill>
                  <a:srgbClr val="000000"/>
                </a:solidFill>
                <a:latin typeface="Arial" panose="020B0604020202020204" pitchFamily="34" charset="0"/>
                <a:cs typeface="Arial" panose="020B0604020202020204" pitchFamily="34" charset="0"/>
              </a:defRPr>
            </a:lvl2pPr>
            <a:lvl3pPr>
              <a:defRPr sz="3000">
                <a:latin typeface="Arial" panose="020B0604020202020204" pitchFamily="34" charset="0"/>
                <a:cs typeface="Arial" panose="020B0604020202020204" pitchFamily="34" charset="0"/>
              </a:defRPr>
            </a:lvl3pPr>
            <a:lvl4pPr>
              <a:defRPr sz="3000">
                <a:latin typeface="Arial" panose="020B0604020202020204" pitchFamily="34" charset="0"/>
                <a:cs typeface="Arial" panose="020B0604020202020204" pitchFamily="34" charset="0"/>
              </a:defRPr>
            </a:lvl4pPr>
            <a:lvl5pPr>
              <a:defRPr sz="3000">
                <a:latin typeface="Arial" panose="020B0604020202020204" pitchFamily="34" charset="0"/>
                <a:cs typeface="Arial" panose="020B0604020202020204" pitchFamily="34" charset="0"/>
              </a:defRPr>
            </a:lvl5pPr>
          </a:lstStyle>
          <a:p>
            <a:pPr lvl="0"/>
            <a:r>
              <a:rPr lang="en-US" dirty="0"/>
              <a:t>Click to add text</a:t>
            </a:r>
          </a:p>
          <a:p>
            <a:pPr lvl="1"/>
            <a:endParaRPr lang="en-US" dirty="0"/>
          </a:p>
        </p:txBody>
      </p:sp>
      <p:pic>
        <p:nvPicPr>
          <p:cNvPr id="6" name="Picture 5">
            <a:extLst>
              <a:ext uri="{FF2B5EF4-FFF2-40B4-BE49-F238E27FC236}">
                <a16:creationId xmlns:a16="http://schemas.microsoft.com/office/drawing/2014/main" id="{DC37DA40-F280-47BF-96AD-895782B0F48D}"/>
              </a:ext>
              <a:ext uri="{C183D7F6-B498-43B3-948B-1728B52AA6E4}">
                <adec:decorative xmlns:adec="http://schemas.microsoft.com/office/drawing/2017/decorative" val="1"/>
              </a:ext>
            </a:extLst>
          </p:cNvPr>
          <p:cNvPicPr>
            <a:picLocks noChangeAspect="1"/>
          </p:cNvPicPr>
          <p:nvPr userDrawn="1"/>
        </p:nvPicPr>
        <p:blipFill>
          <a:blip r:embed="rId2"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86003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39756" y="473075"/>
            <a:ext cx="5036767"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6" name="Content Placeholder 2">
            <a:extLst>
              <a:ext uri="{FF2B5EF4-FFF2-40B4-BE49-F238E27FC236}">
                <a16:creationId xmlns:a16="http://schemas.microsoft.com/office/drawing/2014/main" id="{EE751825-FF73-4DA5-B0A0-EB311E3A20B0}"/>
              </a:ext>
            </a:extLst>
          </p:cNvPr>
          <p:cNvSpPr>
            <a:spLocks noGrp="1"/>
          </p:cNvSpPr>
          <p:nvPr>
            <p:ph sz="half" idx="10" hasCustomPrompt="1"/>
          </p:nvPr>
        </p:nvSpPr>
        <p:spPr>
          <a:xfrm>
            <a:off x="639756" y="2027976"/>
            <a:ext cx="5036767" cy="3793922"/>
          </a:xfrm>
          <a:prstGeom prst="rect">
            <a:avLst/>
          </a:prstGeom>
        </p:spPr>
        <p:txBody>
          <a:bodyPr lIns="0"/>
          <a:lstStyle>
            <a:lvl1pPr marL="360000" indent="-360000">
              <a:buClr>
                <a:schemeClr val="tx1"/>
              </a:buClr>
              <a:buFont typeface="Arial" panose="020B0604020202020204" pitchFamily="34" charset="0"/>
              <a:buChar char="•"/>
              <a:defRPr sz="2800">
                <a:solidFill>
                  <a:srgbClr val="000000"/>
                </a:solidFill>
                <a:latin typeface="Arial" panose="020B0604020202020204" pitchFamily="34" charset="0"/>
                <a:cs typeface="Arial" panose="020B0604020202020204" pitchFamily="34" charset="0"/>
              </a:defRPr>
            </a:lvl1pPr>
            <a:lvl2pPr marL="720000" indent="-360000">
              <a:buFont typeface="Courier New" panose="02070309020205020404" pitchFamily="49" charset="0"/>
              <a:buChar char="­"/>
              <a:defRPr>
                <a:solidFill>
                  <a:srgbClr val="000000"/>
                </a:solidFill>
                <a:latin typeface="Arial" panose="020B0604020202020204" pitchFamily="34" charset="0"/>
                <a:cs typeface="Arial" panose="020B0604020202020204" pitchFamily="34" charset="0"/>
              </a:defRPr>
            </a:lvl2pPr>
          </a:lstStyle>
          <a:p>
            <a:r>
              <a:rPr lang="en-US" dirty="0"/>
              <a:t>Click to add text</a:t>
            </a:r>
          </a:p>
          <a:p>
            <a:pPr lvl="1"/>
            <a:endParaRPr lang="en-US" dirty="0"/>
          </a:p>
        </p:txBody>
      </p:sp>
      <p:sp>
        <p:nvSpPr>
          <p:cNvPr id="3" name="Picture Placeholder 2">
            <a:extLst>
              <a:ext uri="{FF2B5EF4-FFF2-40B4-BE49-F238E27FC236}">
                <a16:creationId xmlns:a16="http://schemas.microsoft.com/office/drawing/2014/main" id="{495BDDCF-D030-4A93-901A-39AE5AC640B1}"/>
              </a:ext>
            </a:extLst>
          </p:cNvPr>
          <p:cNvSpPr>
            <a:spLocks noGrp="1"/>
          </p:cNvSpPr>
          <p:nvPr>
            <p:ph type="pic" sz="quarter" idx="11"/>
          </p:nvPr>
        </p:nvSpPr>
        <p:spPr>
          <a:xfrm>
            <a:off x="6132513" y="-1"/>
            <a:ext cx="6059487" cy="6210000"/>
          </a:xfrm>
          <a:prstGeom prst="rect">
            <a:avLst/>
          </a:prstGeom>
          <a:solidFill>
            <a:schemeClr val="bg1">
              <a:lumMod val="95000"/>
            </a:schemeClr>
          </a:solidFill>
        </p:spPr>
        <p:txBody>
          <a:bodyPr anchor="ctr"/>
          <a:lstStyle>
            <a:lvl1pPr marL="0" indent="0" algn="ctr">
              <a:buFontTx/>
              <a:buNone/>
              <a:defRPr sz="3000">
                <a:solidFill>
                  <a:schemeClr val="bg1">
                    <a:lumMod val="50000"/>
                  </a:schemeClr>
                </a:solidFill>
                <a:latin typeface="Arial" panose="020B0604020202020204" pitchFamily="34" charset="0"/>
                <a:cs typeface="Arial" panose="020B0604020202020204" pitchFamily="34" charset="0"/>
              </a:defRPr>
            </a:lvl1pPr>
          </a:lstStyle>
          <a:p>
            <a:endParaRPr lang="en-AU" dirty="0"/>
          </a:p>
        </p:txBody>
      </p:sp>
    </p:spTree>
    <p:extLst>
      <p:ext uri="{BB962C8B-B14F-4D97-AF65-F5344CB8AC3E}">
        <p14:creationId xmlns:p14="http://schemas.microsoft.com/office/powerpoint/2010/main" val="872977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31080" y="473075"/>
            <a:ext cx="7643787"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6" name="Content Placeholder 2">
            <a:extLst>
              <a:ext uri="{FF2B5EF4-FFF2-40B4-BE49-F238E27FC236}">
                <a16:creationId xmlns:a16="http://schemas.microsoft.com/office/drawing/2014/main" id="{EE751825-FF73-4DA5-B0A0-EB311E3A20B0}"/>
              </a:ext>
            </a:extLst>
          </p:cNvPr>
          <p:cNvSpPr>
            <a:spLocks noGrp="1"/>
          </p:cNvSpPr>
          <p:nvPr>
            <p:ph sz="half" idx="10" hasCustomPrompt="1"/>
          </p:nvPr>
        </p:nvSpPr>
        <p:spPr>
          <a:xfrm>
            <a:off x="631080" y="1568095"/>
            <a:ext cx="7643787" cy="4253803"/>
          </a:xfrm>
          <a:prstGeom prst="rect">
            <a:avLst/>
          </a:prstGeom>
        </p:spPr>
        <p:txBody>
          <a:bodyPr lIns="0"/>
          <a:lstStyle>
            <a:lvl1pPr marL="360000" indent="-360000">
              <a:buClr>
                <a:schemeClr val="tx1"/>
              </a:buClr>
              <a:buFont typeface="Arial" panose="020B0604020202020204" pitchFamily="34" charset="0"/>
              <a:buChar char="•"/>
              <a:defRPr sz="2800">
                <a:solidFill>
                  <a:srgbClr val="000000"/>
                </a:solidFill>
                <a:latin typeface="Arial" panose="020B0604020202020204" pitchFamily="34" charset="0"/>
                <a:cs typeface="Arial" panose="020B0604020202020204" pitchFamily="34" charset="0"/>
              </a:defRPr>
            </a:lvl1pPr>
            <a:lvl2pPr marL="720000" indent="-360000">
              <a:defRPr>
                <a:solidFill>
                  <a:srgbClr val="000000"/>
                </a:solidFill>
                <a:latin typeface="Arial" panose="020B0604020202020204" pitchFamily="34" charset="0"/>
                <a:cs typeface="Arial" panose="020B0604020202020204" pitchFamily="34" charset="0"/>
              </a:defRPr>
            </a:lvl2pPr>
          </a:lstStyle>
          <a:p>
            <a:r>
              <a:rPr lang="en-US" dirty="0"/>
              <a:t>Click to add text</a:t>
            </a:r>
          </a:p>
          <a:p>
            <a:pPr lvl="1"/>
            <a:endParaRPr lang="en-US" dirty="0"/>
          </a:p>
          <a:p>
            <a:pPr lvl="1"/>
            <a:endParaRPr lang="en-US" dirty="0"/>
          </a:p>
        </p:txBody>
      </p:sp>
      <p:sp>
        <p:nvSpPr>
          <p:cNvPr id="3" name="Picture Placeholder 2">
            <a:extLst>
              <a:ext uri="{FF2B5EF4-FFF2-40B4-BE49-F238E27FC236}">
                <a16:creationId xmlns:a16="http://schemas.microsoft.com/office/drawing/2014/main" id="{495BDDCF-D030-4A93-901A-39AE5AC640B1}"/>
              </a:ext>
            </a:extLst>
          </p:cNvPr>
          <p:cNvSpPr>
            <a:spLocks noGrp="1"/>
          </p:cNvSpPr>
          <p:nvPr>
            <p:ph type="pic" sz="quarter" idx="11"/>
          </p:nvPr>
        </p:nvSpPr>
        <p:spPr>
          <a:xfrm>
            <a:off x="8904288" y="-1"/>
            <a:ext cx="3287712" cy="6210000"/>
          </a:xfrm>
          <a:prstGeom prst="rect">
            <a:avLst/>
          </a:prstGeom>
          <a:solidFill>
            <a:schemeClr val="bg1">
              <a:lumMod val="95000"/>
            </a:schemeClr>
          </a:solidFill>
        </p:spPr>
        <p:txBody>
          <a:bodyPr anchor="ctr"/>
          <a:lstStyle>
            <a:lvl1pPr marL="0" indent="0" algn="ctr">
              <a:buFontTx/>
              <a:buNone/>
              <a:defRPr sz="3000">
                <a:solidFill>
                  <a:schemeClr val="bg1">
                    <a:lumMod val="50000"/>
                  </a:schemeClr>
                </a:solidFill>
                <a:latin typeface="Arial" panose="020B0604020202020204" pitchFamily="34" charset="0"/>
                <a:cs typeface="Arial" panose="020B0604020202020204" pitchFamily="34" charset="0"/>
              </a:defRPr>
            </a:lvl1pPr>
          </a:lstStyle>
          <a:p>
            <a:endParaRPr lang="en-AU" dirty="0"/>
          </a:p>
        </p:txBody>
      </p:sp>
    </p:spTree>
    <p:extLst>
      <p:ext uri="{BB962C8B-B14F-4D97-AF65-F5344CB8AC3E}">
        <p14:creationId xmlns:p14="http://schemas.microsoft.com/office/powerpoint/2010/main" val="147645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0427EC0-D8FF-4ECE-9452-7CACA88BC14F}"/>
              </a:ext>
            </a:extLst>
          </p:cNvPr>
          <p:cNvSpPr>
            <a:spLocks noGrp="1"/>
          </p:cNvSpPr>
          <p:nvPr>
            <p:ph type="title" hasCustomPrompt="1"/>
          </p:nvPr>
        </p:nvSpPr>
        <p:spPr>
          <a:xfrm>
            <a:off x="6553555" y="473075"/>
            <a:ext cx="5014558" cy="976313"/>
          </a:xfrm>
          <a:prstGeom prst="rect">
            <a:avLst/>
          </a:prstGeom>
        </p:spPr>
        <p:txBody>
          <a:bodyPr vert="horz" lIns="0" tIns="45720" rIns="91440" bIns="45720" rtlCol="0" anchor="t">
            <a:normAutofit/>
          </a:bodyPr>
          <a:lstStyle>
            <a:lvl1pPr>
              <a:defRPr>
                <a:solidFill>
                  <a:schemeClr val="tx1"/>
                </a:solidFill>
              </a:defRPr>
            </a:lvl1pPr>
          </a:lstStyle>
          <a:p>
            <a:r>
              <a:rPr lang="en-US" dirty="0"/>
              <a:t>Click to add title</a:t>
            </a:r>
            <a:endParaRPr lang="en-AU" dirty="0"/>
          </a:p>
        </p:txBody>
      </p:sp>
      <p:sp>
        <p:nvSpPr>
          <p:cNvPr id="6" name="Content Placeholder 2">
            <a:extLst>
              <a:ext uri="{FF2B5EF4-FFF2-40B4-BE49-F238E27FC236}">
                <a16:creationId xmlns:a16="http://schemas.microsoft.com/office/drawing/2014/main" id="{EE751825-FF73-4DA5-B0A0-EB311E3A20B0}"/>
              </a:ext>
            </a:extLst>
          </p:cNvPr>
          <p:cNvSpPr>
            <a:spLocks noGrp="1"/>
          </p:cNvSpPr>
          <p:nvPr>
            <p:ph sz="half" idx="10" hasCustomPrompt="1"/>
          </p:nvPr>
        </p:nvSpPr>
        <p:spPr>
          <a:xfrm>
            <a:off x="6553555" y="2018924"/>
            <a:ext cx="5014558" cy="3802974"/>
          </a:xfrm>
          <a:prstGeom prst="rect">
            <a:avLst/>
          </a:prstGeom>
        </p:spPr>
        <p:txBody>
          <a:bodyPr lIns="0"/>
          <a:lstStyle>
            <a:lvl1pPr marL="360000" indent="-360000">
              <a:buClr>
                <a:schemeClr val="tx1"/>
              </a:buClr>
              <a:buFont typeface="Arial" panose="020B0604020202020204" pitchFamily="34" charset="0"/>
              <a:buChar char="•"/>
              <a:defRPr sz="2800">
                <a:solidFill>
                  <a:srgbClr val="000000"/>
                </a:solidFill>
                <a:latin typeface="Arial" panose="020B0604020202020204" pitchFamily="34" charset="0"/>
                <a:cs typeface="Arial" panose="020B0604020202020204" pitchFamily="34" charset="0"/>
              </a:defRPr>
            </a:lvl1pPr>
            <a:lvl2pPr marL="720000" indent="-360000">
              <a:buFont typeface="Courier New" panose="02070309020205020404" pitchFamily="49" charset="0"/>
              <a:buChar char="­"/>
              <a:defRPr>
                <a:solidFill>
                  <a:srgbClr val="000000"/>
                </a:solidFill>
                <a:latin typeface="Arial" panose="020B0604020202020204" pitchFamily="34" charset="0"/>
                <a:cs typeface="Arial" panose="020B0604020202020204" pitchFamily="34" charset="0"/>
              </a:defRPr>
            </a:lvl2pPr>
          </a:lstStyle>
          <a:p>
            <a:r>
              <a:rPr lang="en-US" dirty="0"/>
              <a:t>Click to add text</a:t>
            </a:r>
          </a:p>
          <a:p>
            <a:pPr lvl="1"/>
            <a:endParaRPr lang="en-US" dirty="0"/>
          </a:p>
        </p:txBody>
      </p:sp>
      <p:sp>
        <p:nvSpPr>
          <p:cNvPr id="8" name="Picture Placeholder 2">
            <a:extLst>
              <a:ext uri="{FF2B5EF4-FFF2-40B4-BE49-F238E27FC236}">
                <a16:creationId xmlns:a16="http://schemas.microsoft.com/office/drawing/2014/main" id="{A5A10AE2-097C-484C-A24D-5FDE9872C1E3}"/>
              </a:ext>
            </a:extLst>
          </p:cNvPr>
          <p:cNvSpPr>
            <a:spLocks noGrp="1"/>
          </p:cNvSpPr>
          <p:nvPr>
            <p:ph type="pic" sz="quarter" idx="11"/>
          </p:nvPr>
        </p:nvSpPr>
        <p:spPr>
          <a:xfrm>
            <a:off x="-35615" y="-1"/>
            <a:ext cx="6059487" cy="6210000"/>
          </a:xfrm>
          <a:prstGeom prst="rect">
            <a:avLst/>
          </a:prstGeom>
          <a:solidFill>
            <a:schemeClr val="bg1">
              <a:lumMod val="95000"/>
            </a:schemeClr>
          </a:solidFill>
        </p:spPr>
        <p:txBody>
          <a:bodyPr anchor="ctr"/>
          <a:lstStyle>
            <a:lvl1pPr marL="0" indent="0" algn="ctr">
              <a:buFontTx/>
              <a:buNone/>
              <a:defRPr sz="3000">
                <a:solidFill>
                  <a:schemeClr val="bg1">
                    <a:lumMod val="50000"/>
                  </a:schemeClr>
                </a:solidFill>
                <a:latin typeface="Arial" panose="020B0604020202020204" pitchFamily="34" charset="0"/>
                <a:cs typeface="Arial" panose="020B0604020202020204" pitchFamily="34" charset="0"/>
              </a:defRPr>
            </a:lvl1pPr>
          </a:lstStyle>
          <a:p>
            <a:endParaRPr lang="en-AU" dirty="0"/>
          </a:p>
        </p:txBody>
      </p:sp>
    </p:spTree>
    <p:extLst>
      <p:ext uri="{BB962C8B-B14F-4D97-AF65-F5344CB8AC3E}">
        <p14:creationId xmlns:p14="http://schemas.microsoft.com/office/powerpoint/2010/main" val="2757476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19D9B39-9246-4D82-B064-1A83D412D831}"/>
              </a:ext>
            </a:extLst>
          </p:cNvPr>
          <p:cNvSpPr/>
          <p:nvPr userDrawn="1"/>
        </p:nvSpPr>
        <p:spPr>
          <a:xfrm>
            <a:off x="0" y="0"/>
            <a:ext cx="12192000" cy="537368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12" name="Picture 11" descr="A purple text on a black background&#10;&#10;Description automatically generated">
            <a:extLst>
              <a:ext uri="{FF2B5EF4-FFF2-40B4-BE49-F238E27FC236}">
                <a16:creationId xmlns:a16="http://schemas.microsoft.com/office/drawing/2014/main" id="{A0E7D9FA-B256-4023-93C0-F14D775C8E1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23889" y="5606512"/>
            <a:ext cx="2771774" cy="599001"/>
          </a:xfrm>
          <a:prstGeom prst="rect">
            <a:avLst/>
          </a:prstGeom>
        </p:spPr>
      </p:pic>
      <p:sp>
        <p:nvSpPr>
          <p:cNvPr id="13" name="TextBox 12">
            <a:extLst>
              <a:ext uri="{FF2B5EF4-FFF2-40B4-BE49-F238E27FC236}">
                <a16:creationId xmlns:a16="http://schemas.microsoft.com/office/drawing/2014/main" id="{25432F86-F001-4668-B3DE-2589CABFD94A}"/>
              </a:ext>
            </a:extLst>
          </p:cNvPr>
          <p:cNvSpPr txBox="1"/>
          <p:nvPr userDrawn="1"/>
        </p:nvSpPr>
        <p:spPr>
          <a:xfrm>
            <a:off x="9012237" y="5931923"/>
            <a:ext cx="2663825" cy="369332"/>
          </a:xfrm>
          <a:prstGeom prst="rect">
            <a:avLst/>
          </a:prstGeom>
          <a:noFill/>
        </p:spPr>
        <p:txBody>
          <a:bodyPr wrap="square" rtlCol="0">
            <a:spAutoFit/>
          </a:bodyPr>
          <a:lstStyle/>
          <a:p>
            <a:pPr algn="r"/>
            <a:r>
              <a:rPr lang="en-AU" sz="1800" b="1" dirty="0">
                <a:latin typeface="Arial" panose="020B0604020202020204" pitchFamily="34" charset="0"/>
                <a:cs typeface="Arial" panose="020B0604020202020204" pitchFamily="34" charset="0"/>
              </a:rPr>
              <a:t>jeanhailes.org.au</a:t>
            </a:r>
          </a:p>
        </p:txBody>
      </p:sp>
    </p:spTree>
  </p:cSld>
  <p:clrMap bg1="lt1" tx1="dk1" bg2="lt2" tx2="dk2" accent1="accent1" accent2="accent2" accent3="accent3" accent4="accent4" accent5="accent5" accent6="accent6" hlink="hlink" folHlink="folHlink"/>
  <p:sldLayoutIdLst>
    <p:sldLayoutId id="2147483797" r:id="rId1"/>
  </p:sldLayoutIdLst>
  <p:txStyles>
    <p:titleStyle>
      <a:lvl1pPr algn="l" defTabSz="457200" rtl="0" eaLnBrk="1" latinLnBrk="0" hangingPunct="1">
        <a:spcBef>
          <a:spcPct val="0"/>
        </a:spcBef>
        <a:buNone/>
        <a:defRPr sz="3600" kern="1200">
          <a:solidFill>
            <a:srgbClr val="662D9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marR="0" indent="-228600" algn="r" defTabSz="457200" rtl="0" eaLnBrk="1" fontAlgn="auto" latinLnBrk="0" hangingPunct="1">
        <a:lnSpc>
          <a:spcPct val="100000"/>
        </a:lnSpc>
        <a:spcBef>
          <a:spcPct val="20000"/>
        </a:spcBef>
        <a:spcAft>
          <a:spcPts val="0"/>
        </a:spcAft>
        <a:buClrTx/>
        <a:buSzTx/>
        <a:buFont typeface="Arial"/>
        <a:buNone/>
        <a:tabLst/>
        <a:defRPr sz="3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userDrawn="1">
          <p15:clr>
            <a:srgbClr val="F26B43"/>
          </p15:clr>
        </p15:guide>
        <p15:guide id="2" pos="892" userDrawn="1">
          <p15:clr>
            <a:srgbClr val="F26B43"/>
          </p15:clr>
        </p15:guide>
        <p15:guide id="3" pos="960" userDrawn="1">
          <p15:clr>
            <a:srgbClr val="F26B43"/>
          </p15:clr>
        </p15:guide>
        <p15:guide id="4" pos="1481" userDrawn="1">
          <p15:clr>
            <a:srgbClr val="F26B43"/>
          </p15:clr>
        </p15:guide>
        <p15:guide id="5" pos="1549" userDrawn="1">
          <p15:clr>
            <a:srgbClr val="F26B43"/>
          </p15:clr>
        </p15:guide>
        <p15:guide id="6" pos="2071" userDrawn="1">
          <p15:clr>
            <a:srgbClr val="F26B43"/>
          </p15:clr>
        </p15:guide>
        <p15:guide id="7" pos="2139" userDrawn="1">
          <p15:clr>
            <a:srgbClr val="F26B43"/>
          </p15:clr>
        </p15:guide>
        <p15:guide id="8" pos="2638" userDrawn="1">
          <p15:clr>
            <a:srgbClr val="F26B43"/>
          </p15:clr>
        </p15:guide>
        <p15:guide id="9" pos="2706" userDrawn="1">
          <p15:clr>
            <a:srgbClr val="F26B43"/>
          </p15:clr>
        </p15:guide>
        <p15:guide id="10" pos="3228" userDrawn="1">
          <p15:clr>
            <a:srgbClr val="F26B43"/>
          </p15:clr>
        </p15:guide>
        <p15:guide id="11" pos="3795" userDrawn="1">
          <p15:clr>
            <a:srgbClr val="F26B43"/>
          </p15:clr>
        </p15:guide>
        <p15:guide id="12" pos="3296" userDrawn="1">
          <p15:clr>
            <a:srgbClr val="F26B43"/>
          </p15:clr>
        </p15:guide>
        <p15:guide id="13" pos="3863" userDrawn="1">
          <p15:clr>
            <a:srgbClr val="F26B43"/>
          </p15:clr>
        </p15:guide>
        <p15:guide id="14" pos="4384" userDrawn="1">
          <p15:clr>
            <a:srgbClr val="F26B43"/>
          </p15:clr>
        </p15:guide>
        <p15:guide id="15" pos="4452" userDrawn="1">
          <p15:clr>
            <a:srgbClr val="F26B43"/>
          </p15:clr>
        </p15:guide>
        <p15:guide id="16" pos="4951" userDrawn="1">
          <p15:clr>
            <a:srgbClr val="F26B43"/>
          </p15:clr>
        </p15:guide>
        <p15:guide id="17" pos="5019" userDrawn="1">
          <p15:clr>
            <a:srgbClr val="F26B43"/>
          </p15:clr>
        </p15:guide>
        <p15:guide id="18" pos="5541" userDrawn="1">
          <p15:clr>
            <a:srgbClr val="F26B43"/>
          </p15:clr>
        </p15:guide>
        <p15:guide id="19" pos="5609" userDrawn="1">
          <p15:clr>
            <a:srgbClr val="F26B43"/>
          </p15:clr>
        </p15:guide>
        <p15:guide id="20" pos="6766" userDrawn="1">
          <p15:clr>
            <a:srgbClr val="F26B43"/>
          </p15:clr>
        </p15:guide>
        <p15:guide id="21" pos="6199" userDrawn="1">
          <p15:clr>
            <a:srgbClr val="F26B43"/>
          </p15:clr>
        </p15:guide>
        <p15:guide id="22" pos="6131" userDrawn="1">
          <p15:clr>
            <a:srgbClr val="F26B43"/>
          </p15:clr>
        </p15:guide>
        <p15:guide id="23" pos="6698" userDrawn="1">
          <p15:clr>
            <a:srgbClr val="F26B43"/>
          </p15:clr>
        </p15:guide>
        <p15:guide id="24" pos="7287" userDrawn="1">
          <p15:clr>
            <a:srgbClr val="F26B43"/>
          </p15:clr>
        </p15:guide>
        <p15:guide id="25" orient="horz" pos="391" userDrawn="1">
          <p15:clr>
            <a:srgbClr val="F26B43"/>
          </p15:clr>
        </p15:guide>
        <p15:guide id="26" orient="horz" pos="913" userDrawn="1">
          <p15:clr>
            <a:srgbClr val="F26B43"/>
          </p15:clr>
        </p15:guide>
        <p15:guide id="27" orient="horz" pos="981" userDrawn="1">
          <p15:clr>
            <a:srgbClr val="F26B43"/>
          </p15:clr>
        </p15:guide>
        <p15:guide id="28" orient="horz" pos="1525" userDrawn="1">
          <p15:clr>
            <a:srgbClr val="F26B43"/>
          </p15:clr>
        </p15:guide>
        <p15:guide id="29" orient="horz" pos="1593" userDrawn="1">
          <p15:clr>
            <a:srgbClr val="F26B43"/>
          </p15:clr>
        </p15:guide>
        <p15:guide id="30" orient="horz" pos="2115" userDrawn="1">
          <p15:clr>
            <a:srgbClr val="F26B43"/>
          </p15:clr>
        </p15:guide>
        <p15:guide id="31" orient="horz" pos="2183" userDrawn="1">
          <p15:clr>
            <a:srgbClr val="F26B43"/>
          </p15:clr>
        </p15:guide>
        <p15:guide id="32" orient="horz" pos="2727" userDrawn="1">
          <p15:clr>
            <a:srgbClr val="F26B43"/>
          </p15:clr>
        </p15:guide>
        <p15:guide id="33" orient="horz" pos="2795" userDrawn="1">
          <p15:clr>
            <a:srgbClr val="F26B43"/>
          </p15:clr>
        </p15:guide>
        <p15:guide id="34" orient="horz" pos="3317" userDrawn="1">
          <p15:clr>
            <a:srgbClr val="F26B43"/>
          </p15:clr>
        </p15:guide>
        <p15:guide id="35" orient="horz" pos="3385" userDrawn="1">
          <p15:clr>
            <a:srgbClr val="F26B43"/>
          </p15:clr>
        </p15:guide>
        <p15:guide id="36" orient="horz" pos="3906" userDrawn="1">
          <p15:clr>
            <a:srgbClr val="F26B43"/>
          </p15:clr>
        </p15:guide>
        <p15:guide id="37" orient="horz" userDrawn="1">
          <p15:clr>
            <a:srgbClr val="F26B43"/>
          </p15:clr>
        </p15:guide>
        <p15:guide id="38" orient="horz" pos="4320" userDrawn="1">
          <p15:clr>
            <a:srgbClr val="F26B43"/>
          </p15:clr>
        </p15:guide>
        <p15:guide id="39" userDrawn="1">
          <p15:clr>
            <a:srgbClr val="F26B43"/>
          </p15:clr>
        </p15:guide>
        <p15:guide id="40" pos="76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19D9B39-9246-4D82-B064-1A83D412D831}"/>
              </a:ext>
            </a:extLst>
          </p:cNvPr>
          <p:cNvSpPr/>
          <p:nvPr userDrawn="1"/>
        </p:nvSpPr>
        <p:spPr>
          <a:xfrm flipV="1">
            <a:off x="0" y="6210822"/>
            <a:ext cx="12192000" cy="6572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TextBox 2">
            <a:extLst>
              <a:ext uri="{FF2B5EF4-FFF2-40B4-BE49-F238E27FC236}">
                <a16:creationId xmlns:a16="http://schemas.microsoft.com/office/drawing/2014/main" id="{B68F3928-06D3-4E28-8AA3-F1A7D94E9EB8}"/>
              </a:ext>
              <a:ext uri="{C183D7F6-B498-43B3-948B-1728B52AA6E4}">
                <adec:decorative xmlns:adec="http://schemas.microsoft.com/office/drawing/2017/decorative" val="1"/>
              </a:ext>
            </a:extLst>
          </p:cNvPr>
          <p:cNvSpPr txBox="1"/>
          <p:nvPr userDrawn="1"/>
        </p:nvSpPr>
        <p:spPr>
          <a:xfrm>
            <a:off x="9012237" y="6361482"/>
            <a:ext cx="2663825" cy="307777"/>
          </a:xfrm>
          <a:prstGeom prst="rect">
            <a:avLst/>
          </a:prstGeom>
          <a:noFill/>
        </p:spPr>
        <p:txBody>
          <a:bodyPr wrap="square" rtlCol="0">
            <a:spAutoFit/>
          </a:bodyPr>
          <a:lstStyle/>
          <a:p>
            <a:pPr algn="r"/>
            <a:r>
              <a:rPr lang="en-AU" sz="1400" b="1" dirty="0">
                <a:solidFill>
                  <a:schemeClr val="bg1"/>
                </a:solidFill>
                <a:latin typeface="Arial" panose="020B0604020202020204" pitchFamily="34" charset="0"/>
                <a:cs typeface="Arial" panose="020B0604020202020204" pitchFamily="34" charset="0"/>
              </a:rPr>
              <a:t>jeanhailes.org.au</a:t>
            </a:r>
          </a:p>
        </p:txBody>
      </p:sp>
    </p:spTree>
    <p:extLst>
      <p:ext uri="{BB962C8B-B14F-4D97-AF65-F5344CB8AC3E}">
        <p14:creationId xmlns:p14="http://schemas.microsoft.com/office/powerpoint/2010/main" val="2170054374"/>
      </p:ext>
    </p:extLst>
  </p:cSld>
  <p:clrMap bg1="lt1" tx1="dk1" bg2="lt2" tx2="dk2" accent1="accent1" accent2="accent2" accent3="accent3" accent4="accent4" accent5="accent5" accent6="accent6" hlink="hlink" folHlink="folHlink"/>
  <p:sldLayoutIdLst>
    <p:sldLayoutId id="2147483764" r:id="rId1"/>
    <p:sldLayoutId id="2147483763" r:id="rId2"/>
    <p:sldLayoutId id="2147483766" r:id="rId3"/>
    <p:sldLayoutId id="2147483790" r:id="rId4"/>
    <p:sldLayoutId id="2147483795" r:id="rId5"/>
    <p:sldLayoutId id="2147483792" r:id="rId6"/>
    <p:sldLayoutId id="2147483796" r:id="rId7"/>
    <p:sldLayoutId id="2147483794" r:id="rId8"/>
  </p:sldLayoutIdLst>
  <p:txStyles>
    <p:titleStyle>
      <a:lvl1pPr algn="l" defTabSz="457200" rtl="0" eaLnBrk="1" latinLnBrk="0" hangingPunct="1">
        <a:spcBef>
          <a:spcPct val="0"/>
        </a:spcBef>
        <a:buNone/>
        <a:defRPr sz="3600" kern="1200">
          <a:solidFill>
            <a:srgbClr val="662D9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marR="0" indent="-228600" algn="r" defTabSz="457200" rtl="0" eaLnBrk="1" fontAlgn="auto" latinLnBrk="0" hangingPunct="1">
        <a:lnSpc>
          <a:spcPct val="100000"/>
        </a:lnSpc>
        <a:spcBef>
          <a:spcPct val="20000"/>
        </a:spcBef>
        <a:spcAft>
          <a:spcPts val="0"/>
        </a:spcAft>
        <a:buClrTx/>
        <a:buSzTx/>
        <a:buFont typeface="Arial"/>
        <a:buNone/>
        <a:tabLst/>
        <a:defRPr sz="3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userDrawn="1">
          <p15:clr>
            <a:srgbClr val="F26B43"/>
          </p15:clr>
        </p15:guide>
        <p15:guide id="2" pos="892" userDrawn="1">
          <p15:clr>
            <a:srgbClr val="F26B43"/>
          </p15:clr>
        </p15:guide>
        <p15:guide id="3" pos="960" userDrawn="1">
          <p15:clr>
            <a:srgbClr val="F26B43"/>
          </p15:clr>
        </p15:guide>
        <p15:guide id="4" pos="1481" userDrawn="1">
          <p15:clr>
            <a:srgbClr val="F26B43"/>
          </p15:clr>
        </p15:guide>
        <p15:guide id="5" pos="1549" userDrawn="1">
          <p15:clr>
            <a:srgbClr val="F26B43"/>
          </p15:clr>
        </p15:guide>
        <p15:guide id="6" pos="2071" userDrawn="1">
          <p15:clr>
            <a:srgbClr val="F26B43"/>
          </p15:clr>
        </p15:guide>
        <p15:guide id="7" pos="2139" userDrawn="1">
          <p15:clr>
            <a:srgbClr val="F26B43"/>
          </p15:clr>
        </p15:guide>
        <p15:guide id="8" pos="2638" userDrawn="1">
          <p15:clr>
            <a:srgbClr val="F26B43"/>
          </p15:clr>
        </p15:guide>
        <p15:guide id="9" pos="2706" userDrawn="1">
          <p15:clr>
            <a:srgbClr val="F26B43"/>
          </p15:clr>
        </p15:guide>
        <p15:guide id="10" pos="3228" userDrawn="1">
          <p15:clr>
            <a:srgbClr val="F26B43"/>
          </p15:clr>
        </p15:guide>
        <p15:guide id="11" pos="3795" userDrawn="1">
          <p15:clr>
            <a:srgbClr val="F26B43"/>
          </p15:clr>
        </p15:guide>
        <p15:guide id="12" pos="3296" userDrawn="1">
          <p15:clr>
            <a:srgbClr val="F26B43"/>
          </p15:clr>
        </p15:guide>
        <p15:guide id="13" pos="3863" userDrawn="1">
          <p15:clr>
            <a:srgbClr val="F26B43"/>
          </p15:clr>
        </p15:guide>
        <p15:guide id="14" pos="4384" userDrawn="1">
          <p15:clr>
            <a:srgbClr val="F26B43"/>
          </p15:clr>
        </p15:guide>
        <p15:guide id="15" pos="4452" userDrawn="1">
          <p15:clr>
            <a:srgbClr val="F26B43"/>
          </p15:clr>
        </p15:guide>
        <p15:guide id="16" pos="4951" userDrawn="1">
          <p15:clr>
            <a:srgbClr val="F26B43"/>
          </p15:clr>
        </p15:guide>
        <p15:guide id="17" pos="5019" userDrawn="1">
          <p15:clr>
            <a:srgbClr val="F26B43"/>
          </p15:clr>
        </p15:guide>
        <p15:guide id="18" pos="5541" userDrawn="1">
          <p15:clr>
            <a:srgbClr val="F26B43"/>
          </p15:clr>
        </p15:guide>
        <p15:guide id="19" pos="5609" userDrawn="1">
          <p15:clr>
            <a:srgbClr val="F26B43"/>
          </p15:clr>
        </p15:guide>
        <p15:guide id="20" pos="6766" userDrawn="1">
          <p15:clr>
            <a:srgbClr val="F26B43"/>
          </p15:clr>
        </p15:guide>
        <p15:guide id="21" pos="6199" userDrawn="1">
          <p15:clr>
            <a:srgbClr val="F26B43"/>
          </p15:clr>
        </p15:guide>
        <p15:guide id="22" pos="6131" userDrawn="1">
          <p15:clr>
            <a:srgbClr val="F26B43"/>
          </p15:clr>
        </p15:guide>
        <p15:guide id="23" pos="6698" userDrawn="1">
          <p15:clr>
            <a:srgbClr val="F26B43"/>
          </p15:clr>
        </p15:guide>
        <p15:guide id="24" pos="7287" userDrawn="1">
          <p15:clr>
            <a:srgbClr val="F26B43"/>
          </p15:clr>
        </p15:guide>
        <p15:guide id="25" orient="horz" pos="391" userDrawn="1">
          <p15:clr>
            <a:srgbClr val="F26B43"/>
          </p15:clr>
        </p15:guide>
        <p15:guide id="26" orient="horz" pos="913" userDrawn="1">
          <p15:clr>
            <a:srgbClr val="F26B43"/>
          </p15:clr>
        </p15:guide>
        <p15:guide id="27" orient="horz" pos="981" userDrawn="1">
          <p15:clr>
            <a:srgbClr val="F26B43"/>
          </p15:clr>
        </p15:guide>
        <p15:guide id="28" orient="horz" pos="1525" userDrawn="1">
          <p15:clr>
            <a:srgbClr val="F26B43"/>
          </p15:clr>
        </p15:guide>
        <p15:guide id="29" orient="horz" pos="1593" userDrawn="1">
          <p15:clr>
            <a:srgbClr val="F26B43"/>
          </p15:clr>
        </p15:guide>
        <p15:guide id="30" orient="horz" pos="2115" userDrawn="1">
          <p15:clr>
            <a:srgbClr val="F26B43"/>
          </p15:clr>
        </p15:guide>
        <p15:guide id="31" orient="horz" pos="2183" userDrawn="1">
          <p15:clr>
            <a:srgbClr val="F26B43"/>
          </p15:clr>
        </p15:guide>
        <p15:guide id="32" orient="horz" pos="2727" userDrawn="1">
          <p15:clr>
            <a:srgbClr val="F26B43"/>
          </p15:clr>
        </p15:guide>
        <p15:guide id="33" orient="horz" pos="2795" userDrawn="1">
          <p15:clr>
            <a:srgbClr val="F26B43"/>
          </p15:clr>
        </p15:guide>
        <p15:guide id="34" orient="horz" pos="3317" userDrawn="1">
          <p15:clr>
            <a:srgbClr val="F26B43"/>
          </p15:clr>
        </p15:guide>
        <p15:guide id="35" orient="horz" pos="3385" userDrawn="1">
          <p15:clr>
            <a:srgbClr val="F26B43"/>
          </p15:clr>
        </p15:guide>
        <p15:guide id="36" orient="horz" pos="3906" userDrawn="1">
          <p15:clr>
            <a:srgbClr val="F26B43"/>
          </p15:clr>
        </p15:guide>
        <p15:guide id="37" orient="horz" userDrawn="1">
          <p15:clr>
            <a:srgbClr val="F26B43"/>
          </p15:clr>
        </p15:guide>
        <p15:guide id="38" orient="horz" pos="4320" userDrawn="1">
          <p15:clr>
            <a:srgbClr val="F26B43"/>
          </p15:clr>
        </p15:guide>
        <p15:guide id="39" userDrawn="1">
          <p15:clr>
            <a:srgbClr val="F26B43"/>
          </p15:clr>
        </p15:guide>
        <p15:guide id="40" pos="76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19D9B39-9246-4D82-B064-1A83D412D831}"/>
              </a:ext>
            </a:extLst>
          </p:cNvPr>
          <p:cNvSpPr/>
          <p:nvPr userDrawn="1"/>
        </p:nvSpPr>
        <p:spPr>
          <a:xfrm flipV="1">
            <a:off x="0" y="-1"/>
            <a:ext cx="12192000" cy="686804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916BD784-D175-46E8-9A70-C616E6F6F69A}"/>
              </a:ext>
              <a:ext uri="{C183D7F6-B498-43B3-948B-1728B52AA6E4}">
                <adec:decorative xmlns:adec="http://schemas.microsoft.com/office/drawing/2017/decorative" val="1"/>
              </a:ext>
            </a:extLst>
          </p:cNvPr>
          <p:cNvSpPr txBox="1"/>
          <p:nvPr userDrawn="1"/>
        </p:nvSpPr>
        <p:spPr>
          <a:xfrm>
            <a:off x="9012237" y="6361482"/>
            <a:ext cx="2663825" cy="307777"/>
          </a:xfrm>
          <a:prstGeom prst="rect">
            <a:avLst/>
          </a:prstGeom>
          <a:noFill/>
        </p:spPr>
        <p:txBody>
          <a:bodyPr wrap="square" rtlCol="0">
            <a:spAutoFit/>
          </a:bodyPr>
          <a:lstStyle/>
          <a:p>
            <a:pPr algn="r"/>
            <a:r>
              <a:rPr lang="en-AU" sz="1400" b="1" dirty="0">
                <a:solidFill>
                  <a:schemeClr val="bg1"/>
                </a:solidFill>
                <a:latin typeface="Arial" panose="020B0604020202020204" pitchFamily="34" charset="0"/>
                <a:cs typeface="Arial" panose="020B0604020202020204" pitchFamily="34" charset="0"/>
              </a:rPr>
              <a:t>jeanhailes.org.au</a:t>
            </a:r>
          </a:p>
        </p:txBody>
      </p:sp>
    </p:spTree>
    <p:extLst>
      <p:ext uri="{BB962C8B-B14F-4D97-AF65-F5344CB8AC3E}">
        <p14:creationId xmlns:p14="http://schemas.microsoft.com/office/powerpoint/2010/main" val="976192493"/>
      </p:ext>
    </p:extLst>
  </p:cSld>
  <p:clrMap bg1="lt1" tx1="dk1" bg2="lt2" tx2="dk2" accent1="accent1" accent2="accent2" accent3="accent3" accent4="accent4" accent5="accent5" accent6="accent6" hlink="hlink" folHlink="folHlink"/>
  <p:sldLayoutIdLst>
    <p:sldLayoutId id="2147483770" r:id="rId1"/>
    <p:sldLayoutId id="2147483787" r:id="rId2"/>
    <p:sldLayoutId id="2147483771" r:id="rId3"/>
    <p:sldLayoutId id="2147483791" r:id="rId4"/>
  </p:sldLayoutIdLst>
  <p:txStyles>
    <p:titleStyle>
      <a:lvl1pPr algn="l" defTabSz="457200" rtl="0" eaLnBrk="1" latinLnBrk="0" hangingPunct="1">
        <a:spcBef>
          <a:spcPct val="0"/>
        </a:spcBef>
        <a:buNone/>
        <a:defRPr sz="3600" kern="1200">
          <a:solidFill>
            <a:srgbClr val="662D9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marR="0" indent="-228600" algn="r" defTabSz="457200" rtl="0" eaLnBrk="1" fontAlgn="auto" latinLnBrk="0" hangingPunct="1">
        <a:lnSpc>
          <a:spcPct val="100000"/>
        </a:lnSpc>
        <a:spcBef>
          <a:spcPct val="20000"/>
        </a:spcBef>
        <a:spcAft>
          <a:spcPts val="0"/>
        </a:spcAft>
        <a:buClrTx/>
        <a:buSzTx/>
        <a:buFont typeface="Arial"/>
        <a:buNone/>
        <a:tabLst/>
        <a:defRPr sz="3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userDrawn="1">
          <p15:clr>
            <a:srgbClr val="F26B43"/>
          </p15:clr>
        </p15:guide>
        <p15:guide id="2" pos="892" userDrawn="1">
          <p15:clr>
            <a:srgbClr val="F26B43"/>
          </p15:clr>
        </p15:guide>
        <p15:guide id="3" pos="960" userDrawn="1">
          <p15:clr>
            <a:srgbClr val="F26B43"/>
          </p15:clr>
        </p15:guide>
        <p15:guide id="4" pos="1481" userDrawn="1">
          <p15:clr>
            <a:srgbClr val="F26B43"/>
          </p15:clr>
        </p15:guide>
        <p15:guide id="5" pos="1549" userDrawn="1">
          <p15:clr>
            <a:srgbClr val="F26B43"/>
          </p15:clr>
        </p15:guide>
        <p15:guide id="6" pos="2071" userDrawn="1">
          <p15:clr>
            <a:srgbClr val="F26B43"/>
          </p15:clr>
        </p15:guide>
        <p15:guide id="7" pos="2139" userDrawn="1">
          <p15:clr>
            <a:srgbClr val="F26B43"/>
          </p15:clr>
        </p15:guide>
        <p15:guide id="8" pos="2638" userDrawn="1">
          <p15:clr>
            <a:srgbClr val="F26B43"/>
          </p15:clr>
        </p15:guide>
        <p15:guide id="9" pos="2706" userDrawn="1">
          <p15:clr>
            <a:srgbClr val="F26B43"/>
          </p15:clr>
        </p15:guide>
        <p15:guide id="10" pos="3228" userDrawn="1">
          <p15:clr>
            <a:srgbClr val="F26B43"/>
          </p15:clr>
        </p15:guide>
        <p15:guide id="11" pos="3795" userDrawn="1">
          <p15:clr>
            <a:srgbClr val="F26B43"/>
          </p15:clr>
        </p15:guide>
        <p15:guide id="12" pos="3296" userDrawn="1">
          <p15:clr>
            <a:srgbClr val="F26B43"/>
          </p15:clr>
        </p15:guide>
        <p15:guide id="13" pos="3863" userDrawn="1">
          <p15:clr>
            <a:srgbClr val="F26B43"/>
          </p15:clr>
        </p15:guide>
        <p15:guide id="14" pos="4384" userDrawn="1">
          <p15:clr>
            <a:srgbClr val="F26B43"/>
          </p15:clr>
        </p15:guide>
        <p15:guide id="15" pos="4452" userDrawn="1">
          <p15:clr>
            <a:srgbClr val="F26B43"/>
          </p15:clr>
        </p15:guide>
        <p15:guide id="16" pos="4951" userDrawn="1">
          <p15:clr>
            <a:srgbClr val="F26B43"/>
          </p15:clr>
        </p15:guide>
        <p15:guide id="17" pos="5019" userDrawn="1">
          <p15:clr>
            <a:srgbClr val="F26B43"/>
          </p15:clr>
        </p15:guide>
        <p15:guide id="18" pos="5541" userDrawn="1">
          <p15:clr>
            <a:srgbClr val="F26B43"/>
          </p15:clr>
        </p15:guide>
        <p15:guide id="19" pos="5609" userDrawn="1">
          <p15:clr>
            <a:srgbClr val="F26B43"/>
          </p15:clr>
        </p15:guide>
        <p15:guide id="20" pos="6766" userDrawn="1">
          <p15:clr>
            <a:srgbClr val="F26B43"/>
          </p15:clr>
        </p15:guide>
        <p15:guide id="21" pos="6199" userDrawn="1">
          <p15:clr>
            <a:srgbClr val="F26B43"/>
          </p15:clr>
        </p15:guide>
        <p15:guide id="22" pos="6131" userDrawn="1">
          <p15:clr>
            <a:srgbClr val="F26B43"/>
          </p15:clr>
        </p15:guide>
        <p15:guide id="23" pos="6698" userDrawn="1">
          <p15:clr>
            <a:srgbClr val="F26B43"/>
          </p15:clr>
        </p15:guide>
        <p15:guide id="24" pos="7287" userDrawn="1">
          <p15:clr>
            <a:srgbClr val="F26B43"/>
          </p15:clr>
        </p15:guide>
        <p15:guide id="25" orient="horz" pos="391" userDrawn="1">
          <p15:clr>
            <a:srgbClr val="F26B43"/>
          </p15:clr>
        </p15:guide>
        <p15:guide id="26" orient="horz" pos="913" userDrawn="1">
          <p15:clr>
            <a:srgbClr val="F26B43"/>
          </p15:clr>
        </p15:guide>
        <p15:guide id="27" orient="horz" pos="981" userDrawn="1">
          <p15:clr>
            <a:srgbClr val="F26B43"/>
          </p15:clr>
        </p15:guide>
        <p15:guide id="28" orient="horz" pos="1525" userDrawn="1">
          <p15:clr>
            <a:srgbClr val="F26B43"/>
          </p15:clr>
        </p15:guide>
        <p15:guide id="29" orient="horz" pos="1593" userDrawn="1">
          <p15:clr>
            <a:srgbClr val="F26B43"/>
          </p15:clr>
        </p15:guide>
        <p15:guide id="30" orient="horz" pos="2115" userDrawn="1">
          <p15:clr>
            <a:srgbClr val="F26B43"/>
          </p15:clr>
        </p15:guide>
        <p15:guide id="31" orient="horz" pos="2183" userDrawn="1">
          <p15:clr>
            <a:srgbClr val="F26B43"/>
          </p15:clr>
        </p15:guide>
        <p15:guide id="32" orient="horz" pos="2727" userDrawn="1">
          <p15:clr>
            <a:srgbClr val="F26B43"/>
          </p15:clr>
        </p15:guide>
        <p15:guide id="33" orient="horz" pos="2795" userDrawn="1">
          <p15:clr>
            <a:srgbClr val="F26B43"/>
          </p15:clr>
        </p15:guide>
        <p15:guide id="34" orient="horz" pos="3317" userDrawn="1">
          <p15:clr>
            <a:srgbClr val="F26B43"/>
          </p15:clr>
        </p15:guide>
        <p15:guide id="35" orient="horz" pos="3385" userDrawn="1">
          <p15:clr>
            <a:srgbClr val="F26B43"/>
          </p15:clr>
        </p15:guide>
        <p15:guide id="36" orient="horz" pos="3906" userDrawn="1">
          <p15:clr>
            <a:srgbClr val="F26B43"/>
          </p15:clr>
        </p15:guide>
        <p15:guide id="37" orient="horz" userDrawn="1">
          <p15:clr>
            <a:srgbClr val="F26B43"/>
          </p15:clr>
        </p15:guide>
        <p15:guide id="38" orient="horz" pos="4320" userDrawn="1">
          <p15:clr>
            <a:srgbClr val="F26B43"/>
          </p15:clr>
        </p15:guide>
        <p15:guide id="39" userDrawn="1">
          <p15:clr>
            <a:srgbClr val="F26B43"/>
          </p15:clr>
        </p15:guide>
        <p15:guide id="40" pos="76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19D9B39-9246-4D82-B064-1A83D412D831}"/>
              </a:ext>
            </a:extLst>
          </p:cNvPr>
          <p:cNvSpPr/>
          <p:nvPr userDrawn="1"/>
        </p:nvSpPr>
        <p:spPr>
          <a:xfrm flipV="1">
            <a:off x="0" y="-1"/>
            <a:ext cx="12192000" cy="686804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4" name="Picture 3">
            <a:extLst>
              <a:ext uri="{FF2B5EF4-FFF2-40B4-BE49-F238E27FC236}">
                <a16:creationId xmlns:a16="http://schemas.microsoft.com/office/drawing/2014/main" id="{D421523C-18F4-4B6A-A09B-B893D18F697A}"/>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623889" y="5606512"/>
            <a:ext cx="2771774" cy="599000"/>
          </a:xfrm>
          <a:prstGeom prst="rect">
            <a:avLst/>
          </a:prstGeom>
        </p:spPr>
      </p:pic>
      <p:sp>
        <p:nvSpPr>
          <p:cNvPr id="5" name="TextBox 4">
            <a:extLst>
              <a:ext uri="{FF2B5EF4-FFF2-40B4-BE49-F238E27FC236}">
                <a16:creationId xmlns:a16="http://schemas.microsoft.com/office/drawing/2014/main" id="{6C71C13B-06A0-44A4-BED7-2613D46558FD}"/>
              </a:ext>
            </a:extLst>
          </p:cNvPr>
          <p:cNvSpPr txBox="1"/>
          <p:nvPr userDrawn="1"/>
        </p:nvSpPr>
        <p:spPr>
          <a:xfrm>
            <a:off x="9012237" y="5931923"/>
            <a:ext cx="2663825" cy="369332"/>
          </a:xfrm>
          <a:prstGeom prst="rect">
            <a:avLst/>
          </a:prstGeom>
          <a:noFill/>
        </p:spPr>
        <p:txBody>
          <a:bodyPr wrap="square" rtlCol="0">
            <a:spAutoFit/>
          </a:bodyPr>
          <a:lstStyle/>
          <a:p>
            <a:pPr algn="r"/>
            <a:r>
              <a:rPr lang="en-AU" sz="1800" b="1" dirty="0">
                <a:solidFill>
                  <a:schemeClr val="bg1"/>
                </a:solidFill>
                <a:latin typeface="Arial" panose="020B0604020202020204" pitchFamily="34" charset="0"/>
                <a:cs typeface="Arial" panose="020B0604020202020204" pitchFamily="34" charset="0"/>
              </a:rPr>
              <a:t>jeanhailes.org.au</a:t>
            </a:r>
          </a:p>
        </p:txBody>
      </p:sp>
    </p:spTree>
    <p:extLst>
      <p:ext uri="{BB962C8B-B14F-4D97-AF65-F5344CB8AC3E}">
        <p14:creationId xmlns:p14="http://schemas.microsoft.com/office/powerpoint/2010/main" val="932532840"/>
      </p:ext>
    </p:extLst>
  </p:cSld>
  <p:clrMap bg1="lt1" tx1="dk1" bg2="lt2" tx2="dk2" accent1="accent1" accent2="accent2" accent3="accent3" accent4="accent4" accent5="accent5" accent6="accent6" hlink="hlink" folHlink="folHlink"/>
  <p:sldLayoutIdLst>
    <p:sldLayoutId id="2147483774" r:id="rId1"/>
  </p:sldLayoutIdLst>
  <p:txStyles>
    <p:titleStyle>
      <a:lvl1pPr algn="l" defTabSz="457200" rtl="0" eaLnBrk="1" latinLnBrk="0" hangingPunct="1">
        <a:spcBef>
          <a:spcPct val="0"/>
        </a:spcBef>
        <a:buNone/>
        <a:defRPr sz="3600" kern="1200">
          <a:solidFill>
            <a:srgbClr val="662D9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marR="0" indent="-228600" algn="r" defTabSz="457200" rtl="0" eaLnBrk="1" fontAlgn="auto" latinLnBrk="0" hangingPunct="1">
        <a:lnSpc>
          <a:spcPct val="100000"/>
        </a:lnSpc>
        <a:spcBef>
          <a:spcPct val="20000"/>
        </a:spcBef>
        <a:spcAft>
          <a:spcPts val="0"/>
        </a:spcAft>
        <a:buClrTx/>
        <a:buSzTx/>
        <a:buFont typeface="Arial"/>
        <a:buNone/>
        <a:tabLst/>
        <a:defRPr sz="3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userDrawn="1">
          <p15:clr>
            <a:srgbClr val="F26B43"/>
          </p15:clr>
        </p15:guide>
        <p15:guide id="2" pos="892" userDrawn="1">
          <p15:clr>
            <a:srgbClr val="F26B43"/>
          </p15:clr>
        </p15:guide>
        <p15:guide id="3" pos="960" userDrawn="1">
          <p15:clr>
            <a:srgbClr val="F26B43"/>
          </p15:clr>
        </p15:guide>
        <p15:guide id="4" pos="1481" userDrawn="1">
          <p15:clr>
            <a:srgbClr val="F26B43"/>
          </p15:clr>
        </p15:guide>
        <p15:guide id="5" pos="1549" userDrawn="1">
          <p15:clr>
            <a:srgbClr val="F26B43"/>
          </p15:clr>
        </p15:guide>
        <p15:guide id="6" pos="2071" userDrawn="1">
          <p15:clr>
            <a:srgbClr val="F26B43"/>
          </p15:clr>
        </p15:guide>
        <p15:guide id="7" pos="2139" userDrawn="1">
          <p15:clr>
            <a:srgbClr val="F26B43"/>
          </p15:clr>
        </p15:guide>
        <p15:guide id="8" pos="2638" userDrawn="1">
          <p15:clr>
            <a:srgbClr val="F26B43"/>
          </p15:clr>
        </p15:guide>
        <p15:guide id="9" pos="2706" userDrawn="1">
          <p15:clr>
            <a:srgbClr val="F26B43"/>
          </p15:clr>
        </p15:guide>
        <p15:guide id="10" pos="3228" userDrawn="1">
          <p15:clr>
            <a:srgbClr val="F26B43"/>
          </p15:clr>
        </p15:guide>
        <p15:guide id="11" pos="3795" userDrawn="1">
          <p15:clr>
            <a:srgbClr val="F26B43"/>
          </p15:clr>
        </p15:guide>
        <p15:guide id="12" pos="3296" userDrawn="1">
          <p15:clr>
            <a:srgbClr val="F26B43"/>
          </p15:clr>
        </p15:guide>
        <p15:guide id="13" pos="3863" userDrawn="1">
          <p15:clr>
            <a:srgbClr val="F26B43"/>
          </p15:clr>
        </p15:guide>
        <p15:guide id="14" pos="4384" userDrawn="1">
          <p15:clr>
            <a:srgbClr val="F26B43"/>
          </p15:clr>
        </p15:guide>
        <p15:guide id="15" pos="4452" userDrawn="1">
          <p15:clr>
            <a:srgbClr val="F26B43"/>
          </p15:clr>
        </p15:guide>
        <p15:guide id="16" pos="4951" userDrawn="1">
          <p15:clr>
            <a:srgbClr val="F26B43"/>
          </p15:clr>
        </p15:guide>
        <p15:guide id="17" pos="5019" userDrawn="1">
          <p15:clr>
            <a:srgbClr val="F26B43"/>
          </p15:clr>
        </p15:guide>
        <p15:guide id="18" pos="5541" userDrawn="1">
          <p15:clr>
            <a:srgbClr val="F26B43"/>
          </p15:clr>
        </p15:guide>
        <p15:guide id="19" pos="5609" userDrawn="1">
          <p15:clr>
            <a:srgbClr val="F26B43"/>
          </p15:clr>
        </p15:guide>
        <p15:guide id="20" pos="6766" userDrawn="1">
          <p15:clr>
            <a:srgbClr val="F26B43"/>
          </p15:clr>
        </p15:guide>
        <p15:guide id="21" pos="6199" userDrawn="1">
          <p15:clr>
            <a:srgbClr val="F26B43"/>
          </p15:clr>
        </p15:guide>
        <p15:guide id="22" pos="6131" userDrawn="1">
          <p15:clr>
            <a:srgbClr val="F26B43"/>
          </p15:clr>
        </p15:guide>
        <p15:guide id="23" pos="6698" userDrawn="1">
          <p15:clr>
            <a:srgbClr val="F26B43"/>
          </p15:clr>
        </p15:guide>
        <p15:guide id="24" pos="7287" userDrawn="1">
          <p15:clr>
            <a:srgbClr val="F26B43"/>
          </p15:clr>
        </p15:guide>
        <p15:guide id="25" orient="horz" pos="391" userDrawn="1">
          <p15:clr>
            <a:srgbClr val="F26B43"/>
          </p15:clr>
        </p15:guide>
        <p15:guide id="26" orient="horz" pos="913" userDrawn="1">
          <p15:clr>
            <a:srgbClr val="F26B43"/>
          </p15:clr>
        </p15:guide>
        <p15:guide id="27" orient="horz" pos="981" userDrawn="1">
          <p15:clr>
            <a:srgbClr val="F26B43"/>
          </p15:clr>
        </p15:guide>
        <p15:guide id="28" orient="horz" pos="1525" userDrawn="1">
          <p15:clr>
            <a:srgbClr val="F26B43"/>
          </p15:clr>
        </p15:guide>
        <p15:guide id="29" orient="horz" pos="1593" userDrawn="1">
          <p15:clr>
            <a:srgbClr val="F26B43"/>
          </p15:clr>
        </p15:guide>
        <p15:guide id="30" orient="horz" pos="2115" userDrawn="1">
          <p15:clr>
            <a:srgbClr val="F26B43"/>
          </p15:clr>
        </p15:guide>
        <p15:guide id="31" orient="horz" pos="2183" userDrawn="1">
          <p15:clr>
            <a:srgbClr val="F26B43"/>
          </p15:clr>
        </p15:guide>
        <p15:guide id="32" orient="horz" pos="2727" userDrawn="1">
          <p15:clr>
            <a:srgbClr val="F26B43"/>
          </p15:clr>
        </p15:guide>
        <p15:guide id="33" orient="horz" pos="2795" userDrawn="1">
          <p15:clr>
            <a:srgbClr val="F26B43"/>
          </p15:clr>
        </p15:guide>
        <p15:guide id="34" orient="horz" pos="3317" userDrawn="1">
          <p15:clr>
            <a:srgbClr val="F26B43"/>
          </p15:clr>
        </p15:guide>
        <p15:guide id="35" orient="horz" pos="3385" userDrawn="1">
          <p15:clr>
            <a:srgbClr val="F26B43"/>
          </p15:clr>
        </p15:guide>
        <p15:guide id="36" orient="horz" pos="3906" userDrawn="1">
          <p15:clr>
            <a:srgbClr val="F26B43"/>
          </p15:clr>
        </p15:guide>
        <p15:guide id="37" orient="horz" userDrawn="1">
          <p15:clr>
            <a:srgbClr val="F26B43"/>
          </p15:clr>
        </p15:guide>
        <p15:guide id="38" orient="horz" pos="4320" userDrawn="1">
          <p15:clr>
            <a:srgbClr val="F26B43"/>
          </p15:clr>
        </p15:guide>
        <p15:guide id="39" userDrawn="1">
          <p15:clr>
            <a:srgbClr val="F26B43"/>
          </p15:clr>
        </p15:guide>
        <p15:guide id="40" pos="76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AU" dirty="0"/>
              <a:t>Sex and sexuality</a:t>
            </a:r>
          </a:p>
        </p:txBody>
      </p:sp>
      <p:sp>
        <p:nvSpPr>
          <p:cNvPr id="5" name="Subtitle 4">
            <a:extLst>
              <a:ext uri="{FF2B5EF4-FFF2-40B4-BE49-F238E27FC236}">
                <a16:creationId xmlns:a16="http://schemas.microsoft.com/office/drawing/2014/main" id="{C12B964C-413B-4F0F-9577-A42CA5CCC543}"/>
              </a:ext>
            </a:extLst>
          </p:cNvPr>
          <p:cNvSpPr>
            <a:spLocks noGrp="1"/>
          </p:cNvSpPr>
          <p:nvPr>
            <p:ph type="subTitle" idx="1"/>
          </p:nvPr>
        </p:nvSpPr>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0B6DA-3B0D-CC44-9DE0-421DB261D7BF}"/>
              </a:ext>
            </a:extLst>
          </p:cNvPr>
          <p:cNvSpPr>
            <a:spLocks noGrp="1"/>
          </p:cNvSpPr>
          <p:nvPr>
            <p:ph type="title"/>
          </p:nvPr>
        </p:nvSpPr>
        <p:spPr/>
        <p:txBody>
          <a:bodyPr>
            <a:noAutofit/>
          </a:bodyPr>
          <a:lstStyle/>
          <a:p>
            <a:r>
              <a:rPr lang="en-AU" dirty="0"/>
              <a:t>Healthy sexual relationships</a:t>
            </a:r>
            <a:endParaRPr lang="en-US" dirty="0"/>
          </a:p>
        </p:txBody>
      </p:sp>
      <p:sp>
        <p:nvSpPr>
          <p:cNvPr id="3" name="Content Placeholder 2">
            <a:extLst>
              <a:ext uri="{FF2B5EF4-FFF2-40B4-BE49-F238E27FC236}">
                <a16:creationId xmlns:a16="http://schemas.microsoft.com/office/drawing/2014/main" id="{7A3AC98D-0CC2-9D49-803A-1B17BB30A0DB}"/>
              </a:ext>
            </a:extLst>
          </p:cNvPr>
          <p:cNvSpPr>
            <a:spLocks noGrp="1"/>
          </p:cNvSpPr>
          <p:nvPr>
            <p:ph sz="half" idx="10"/>
          </p:nvPr>
        </p:nvSpPr>
        <p:spPr/>
        <p:txBody>
          <a:bodyPr/>
          <a:lstStyle/>
          <a:p>
            <a:pPr marL="0" indent="0">
              <a:buNone/>
            </a:pPr>
            <a:r>
              <a:rPr lang="en-AU" dirty="0"/>
              <a:t>Healthy sexual relationships involve:</a:t>
            </a:r>
          </a:p>
          <a:p>
            <a:r>
              <a:rPr lang="en-AU" dirty="0"/>
              <a:t>respect</a:t>
            </a:r>
          </a:p>
          <a:p>
            <a:r>
              <a:rPr lang="en-AU" dirty="0"/>
              <a:t>open communication</a:t>
            </a:r>
          </a:p>
          <a:p>
            <a:r>
              <a:rPr lang="en-AU" dirty="0"/>
              <a:t>consent  </a:t>
            </a:r>
          </a:p>
          <a:p>
            <a:r>
              <a:rPr lang="en-AU" dirty="0"/>
              <a:t>safety. </a:t>
            </a:r>
          </a:p>
          <a:p>
            <a:endParaRPr lang="en-US" dirty="0"/>
          </a:p>
        </p:txBody>
      </p:sp>
      <p:pic>
        <p:nvPicPr>
          <p:cNvPr id="7" name="Picture Placeholder 6" descr="A couple of women smiling at each other&#10;&#10;">
            <a:extLst>
              <a:ext uri="{FF2B5EF4-FFF2-40B4-BE49-F238E27FC236}">
                <a16:creationId xmlns:a16="http://schemas.microsoft.com/office/drawing/2014/main" id="{68FA324B-E499-AD42-A3E4-CD68A32BF188}"/>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a:stretch/>
        </p:blipFill>
        <p:spPr>
          <a:xfrm>
            <a:off x="8904288" y="-1"/>
            <a:ext cx="3287712" cy="6210000"/>
          </a:xfrm>
        </p:spPr>
      </p:pic>
    </p:spTree>
    <p:extLst>
      <p:ext uri="{BB962C8B-B14F-4D97-AF65-F5344CB8AC3E}">
        <p14:creationId xmlns:p14="http://schemas.microsoft.com/office/powerpoint/2010/main" val="781791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F2E14-3C26-444A-8662-4EC922B5E9F3}"/>
              </a:ext>
            </a:extLst>
          </p:cNvPr>
          <p:cNvSpPr>
            <a:spLocks noGrp="1"/>
          </p:cNvSpPr>
          <p:nvPr>
            <p:ph type="title"/>
          </p:nvPr>
        </p:nvSpPr>
        <p:spPr/>
        <p:txBody>
          <a:bodyPr/>
          <a:lstStyle/>
          <a:p>
            <a:r>
              <a:rPr lang="en-AU" dirty="0"/>
              <a:t>Consent</a:t>
            </a:r>
            <a:endParaRPr lang="en-US" dirty="0"/>
          </a:p>
        </p:txBody>
      </p:sp>
      <p:sp>
        <p:nvSpPr>
          <p:cNvPr id="3" name="Content Placeholder 2">
            <a:extLst>
              <a:ext uri="{FF2B5EF4-FFF2-40B4-BE49-F238E27FC236}">
                <a16:creationId xmlns:a16="http://schemas.microsoft.com/office/drawing/2014/main" id="{406B4650-8537-A94E-9B55-FEC8EE75B7B3}"/>
              </a:ext>
            </a:extLst>
          </p:cNvPr>
          <p:cNvSpPr>
            <a:spLocks noGrp="1"/>
          </p:cNvSpPr>
          <p:nvPr>
            <p:ph idx="1"/>
          </p:nvPr>
        </p:nvSpPr>
        <p:spPr/>
        <p:txBody>
          <a:bodyPr/>
          <a:lstStyle/>
          <a:p>
            <a:r>
              <a:rPr lang="en-AU" dirty="0"/>
              <a:t>Consent means agreeing freely and happily to participate in a sexual activity with another person or people. </a:t>
            </a:r>
          </a:p>
          <a:p>
            <a:r>
              <a:rPr lang="en-AU" dirty="0"/>
              <a:t>You and your sexual partner(s) need to agree to have sex or do sexual things. </a:t>
            </a:r>
          </a:p>
          <a:p>
            <a:r>
              <a:rPr lang="en-AU" dirty="0"/>
              <a:t>Consent is more complicated than ‘yes means yes’ and </a:t>
            </a:r>
            <a:br>
              <a:rPr lang="en-AU" dirty="0"/>
            </a:br>
            <a:r>
              <a:rPr lang="en-AU" dirty="0"/>
              <a:t>‘no means no’. </a:t>
            </a:r>
          </a:p>
          <a:p>
            <a:r>
              <a:rPr lang="en-AU" dirty="0"/>
              <a:t>Sex without consent is sexual violence and is not okay. </a:t>
            </a:r>
          </a:p>
          <a:p>
            <a:endParaRPr lang="en-US" dirty="0"/>
          </a:p>
        </p:txBody>
      </p:sp>
    </p:spTree>
    <p:extLst>
      <p:ext uri="{BB962C8B-B14F-4D97-AF65-F5344CB8AC3E}">
        <p14:creationId xmlns:p14="http://schemas.microsoft.com/office/powerpoint/2010/main" val="3386429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796A-8F21-6743-AED7-9CE3E4092DD7}"/>
              </a:ext>
            </a:extLst>
          </p:cNvPr>
          <p:cNvSpPr>
            <a:spLocks noGrp="1"/>
          </p:cNvSpPr>
          <p:nvPr>
            <p:ph type="title"/>
          </p:nvPr>
        </p:nvSpPr>
        <p:spPr/>
        <p:txBody>
          <a:bodyPr/>
          <a:lstStyle/>
          <a:p>
            <a:r>
              <a:rPr lang="en-AU" b="0" dirty="0"/>
              <a:t>Consent is important </a:t>
            </a:r>
            <a:r>
              <a:rPr lang="en-AU" b="1" dirty="0"/>
              <a:t>every time </a:t>
            </a:r>
            <a:r>
              <a:rPr lang="en-AU" b="0" dirty="0"/>
              <a:t>you have sex. </a:t>
            </a:r>
            <a:endParaRPr lang="en-US" b="0" dirty="0"/>
          </a:p>
        </p:txBody>
      </p:sp>
    </p:spTree>
    <p:extLst>
      <p:ext uri="{BB962C8B-B14F-4D97-AF65-F5344CB8AC3E}">
        <p14:creationId xmlns:p14="http://schemas.microsoft.com/office/powerpoint/2010/main" val="55004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EFC18-EC88-DF47-A22A-9574E8AA4FF4}"/>
              </a:ext>
            </a:extLst>
          </p:cNvPr>
          <p:cNvSpPr>
            <a:spLocks noGrp="1"/>
          </p:cNvSpPr>
          <p:nvPr>
            <p:ph type="title"/>
          </p:nvPr>
        </p:nvSpPr>
        <p:spPr>
          <a:xfrm>
            <a:off x="631080" y="473075"/>
            <a:ext cx="7643787" cy="976313"/>
          </a:xfrm>
        </p:spPr>
        <p:txBody>
          <a:bodyPr anchor="t">
            <a:normAutofit/>
          </a:bodyPr>
          <a:lstStyle/>
          <a:p>
            <a:pPr>
              <a:lnSpc>
                <a:spcPct val="90000"/>
              </a:lnSpc>
            </a:pPr>
            <a:r>
              <a:rPr lang="en-AU" dirty="0"/>
              <a:t>Making sure you have consent</a:t>
            </a:r>
            <a:endParaRPr lang="en-US" dirty="0"/>
          </a:p>
        </p:txBody>
      </p:sp>
      <p:sp>
        <p:nvSpPr>
          <p:cNvPr id="3" name="Content Placeholder 2">
            <a:extLst>
              <a:ext uri="{FF2B5EF4-FFF2-40B4-BE49-F238E27FC236}">
                <a16:creationId xmlns:a16="http://schemas.microsoft.com/office/drawing/2014/main" id="{8D5A6491-00B5-6846-A4AF-58923E62D2E2}"/>
              </a:ext>
            </a:extLst>
          </p:cNvPr>
          <p:cNvSpPr>
            <a:spLocks noGrp="1"/>
          </p:cNvSpPr>
          <p:nvPr>
            <p:ph sz="half" idx="10"/>
          </p:nvPr>
        </p:nvSpPr>
        <p:spPr>
          <a:xfrm>
            <a:off x="631080" y="1568095"/>
            <a:ext cx="7643787" cy="4253803"/>
          </a:xfrm>
        </p:spPr>
        <p:txBody>
          <a:bodyPr>
            <a:normAutofit/>
          </a:bodyPr>
          <a:lstStyle/>
          <a:p>
            <a:r>
              <a:rPr lang="en-AU" dirty="0"/>
              <a:t>Ask questions like, 'Where do you want me to touch you?', 'How does that feel?', 'What do you want to do?’.</a:t>
            </a:r>
          </a:p>
          <a:p>
            <a:r>
              <a:rPr lang="en-AU" dirty="0"/>
              <a:t>Pay attention to verbal and non-verbal cues.</a:t>
            </a:r>
          </a:p>
          <a:p>
            <a:r>
              <a:rPr lang="en-AU" dirty="0"/>
              <a:t>Stop if you are unsure.</a:t>
            </a:r>
          </a:p>
          <a:p>
            <a:endParaRPr lang="en-US" dirty="0"/>
          </a:p>
        </p:txBody>
      </p:sp>
      <p:pic>
        <p:nvPicPr>
          <p:cNvPr id="6" name="Picture Placeholder 5" descr="A person and person lying on a bed&#10;&#10;">
            <a:extLst>
              <a:ext uri="{FF2B5EF4-FFF2-40B4-BE49-F238E27FC236}">
                <a16:creationId xmlns:a16="http://schemas.microsoft.com/office/drawing/2014/main" id="{80C79E4D-492A-8745-9C51-F8CDF452C9F9}"/>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b="-2"/>
          <a:stretch/>
        </p:blipFill>
        <p:spPr>
          <a:xfrm>
            <a:off x="8904288" y="-1"/>
            <a:ext cx="3287712" cy="6210000"/>
          </a:xfrm>
          <a:noFill/>
        </p:spPr>
      </p:pic>
    </p:spTree>
    <p:extLst>
      <p:ext uri="{BB962C8B-B14F-4D97-AF65-F5344CB8AC3E}">
        <p14:creationId xmlns:p14="http://schemas.microsoft.com/office/powerpoint/2010/main" val="1739448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F32D0-96D0-DC49-8695-DAEA5A04E092}"/>
              </a:ext>
            </a:extLst>
          </p:cNvPr>
          <p:cNvSpPr>
            <a:spLocks noGrp="1"/>
          </p:cNvSpPr>
          <p:nvPr>
            <p:ph type="title"/>
          </p:nvPr>
        </p:nvSpPr>
        <p:spPr/>
        <p:txBody>
          <a:bodyPr/>
          <a:lstStyle/>
          <a:p>
            <a:r>
              <a:rPr lang="en-AU" dirty="0"/>
              <a:t>Who can you talk to?</a:t>
            </a:r>
            <a:endParaRPr lang="en-US" dirty="0"/>
          </a:p>
        </p:txBody>
      </p:sp>
      <p:sp>
        <p:nvSpPr>
          <p:cNvPr id="3" name="Content Placeholder 2">
            <a:extLst>
              <a:ext uri="{FF2B5EF4-FFF2-40B4-BE49-F238E27FC236}">
                <a16:creationId xmlns:a16="http://schemas.microsoft.com/office/drawing/2014/main" id="{E62BF66C-E309-4C4F-9056-FA688D060DB0}"/>
              </a:ext>
            </a:extLst>
          </p:cNvPr>
          <p:cNvSpPr>
            <a:spLocks noGrp="1"/>
          </p:cNvSpPr>
          <p:nvPr>
            <p:ph idx="1"/>
          </p:nvPr>
        </p:nvSpPr>
        <p:spPr/>
        <p:txBody>
          <a:bodyPr/>
          <a:lstStyle/>
          <a:p>
            <a:r>
              <a:rPr lang="en-AU" b="1" dirty="0"/>
              <a:t>1800 RESPECT </a:t>
            </a:r>
            <a:r>
              <a:rPr lang="en-AU" dirty="0"/>
              <a:t>(1800 737 732) is the national sexual assault and domestic family violence counselling service.</a:t>
            </a:r>
          </a:p>
          <a:p>
            <a:r>
              <a:rPr lang="en-AU" dirty="0"/>
              <a:t>You can call the service 24 hours a day, 7 days a week. </a:t>
            </a:r>
          </a:p>
          <a:p>
            <a:r>
              <a:rPr lang="en-AU" dirty="0"/>
              <a:t>The counsellors can listen to your story and provide support that is right for you. </a:t>
            </a:r>
          </a:p>
          <a:p>
            <a:endParaRPr lang="en-US" dirty="0"/>
          </a:p>
        </p:txBody>
      </p:sp>
    </p:spTree>
    <p:extLst>
      <p:ext uri="{BB962C8B-B14F-4D97-AF65-F5344CB8AC3E}">
        <p14:creationId xmlns:p14="http://schemas.microsoft.com/office/powerpoint/2010/main" val="993922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0EA38-8133-D941-B0E8-7EA8C69AC6E1}"/>
              </a:ext>
            </a:extLst>
          </p:cNvPr>
          <p:cNvSpPr>
            <a:spLocks noGrp="1"/>
          </p:cNvSpPr>
          <p:nvPr>
            <p:ph type="title"/>
          </p:nvPr>
        </p:nvSpPr>
        <p:spPr/>
        <p:txBody>
          <a:bodyPr/>
          <a:lstStyle/>
          <a:p>
            <a:r>
              <a:rPr lang="en-AU" dirty="0"/>
              <a:t>Sexual pleasure </a:t>
            </a:r>
            <a:br>
              <a:rPr lang="en-AU" dirty="0"/>
            </a:br>
            <a:r>
              <a:rPr lang="en-AU" dirty="0"/>
              <a:t>and what can influence it</a:t>
            </a:r>
            <a:endParaRPr lang="en-US" dirty="0"/>
          </a:p>
        </p:txBody>
      </p:sp>
    </p:spTree>
    <p:extLst>
      <p:ext uri="{BB962C8B-B14F-4D97-AF65-F5344CB8AC3E}">
        <p14:creationId xmlns:p14="http://schemas.microsoft.com/office/powerpoint/2010/main" val="720712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42FE-B77F-0F45-B820-7D54DFDF4F8B}"/>
              </a:ext>
            </a:extLst>
          </p:cNvPr>
          <p:cNvSpPr>
            <a:spLocks noGrp="1"/>
          </p:cNvSpPr>
          <p:nvPr>
            <p:ph type="title"/>
          </p:nvPr>
        </p:nvSpPr>
        <p:spPr/>
        <p:txBody>
          <a:bodyPr/>
          <a:lstStyle/>
          <a:p>
            <a:r>
              <a:rPr lang="en-AU" dirty="0"/>
              <a:t>Sexual pleasure </a:t>
            </a:r>
            <a:endParaRPr lang="en-US" dirty="0"/>
          </a:p>
        </p:txBody>
      </p:sp>
      <p:sp>
        <p:nvSpPr>
          <p:cNvPr id="3" name="Content Placeholder 2">
            <a:extLst>
              <a:ext uri="{FF2B5EF4-FFF2-40B4-BE49-F238E27FC236}">
                <a16:creationId xmlns:a16="http://schemas.microsoft.com/office/drawing/2014/main" id="{ACA50CCD-D04E-7648-99FE-D1FD514DC3C0}"/>
              </a:ext>
            </a:extLst>
          </p:cNvPr>
          <p:cNvSpPr>
            <a:spLocks noGrp="1"/>
          </p:cNvSpPr>
          <p:nvPr>
            <p:ph sz="half" idx="10"/>
          </p:nvPr>
        </p:nvSpPr>
        <p:spPr>
          <a:xfrm>
            <a:off x="631080" y="1568095"/>
            <a:ext cx="10789589" cy="4253803"/>
          </a:xfrm>
        </p:spPr>
        <p:txBody>
          <a:bodyPr/>
          <a:lstStyle/>
          <a:p>
            <a:r>
              <a:rPr lang="en-AU" dirty="0"/>
              <a:t>Having pleasurable sexual experiences is an important part of sexual health. </a:t>
            </a:r>
          </a:p>
          <a:p>
            <a:r>
              <a:rPr lang="en-AU" dirty="0"/>
              <a:t>You can have a more fulfilling sex life by:</a:t>
            </a:r>
          </a:p>
          <a:p>
            <a:pPr lvl="1"/>
            <a:r>
              <a:rPr lang="en-AU" dirty="0">
                <a:latin typeface="Arial" panose="020B0604020202020204" pitchFamily="34" charset="0"/>
                <a:cs typeface="Arial" panose="020B0604020202020204" pitchFamily="34" charset="0"/>
              </a:rPr>
              <a:t>getting to know your body</a:t>
            </a:r>
          </a:p>
          <a:p>
            <a:pPr lvl="1"/>
            <a:r>
              <a:rPr lang="en-AU" dirty="0">
                <a:latin typeface="Arial" panose="020B0604020202020204" pitchFamily="34" charset="0"/>
                <a:cs typeface="Arial" panose="020B0604020202020204" pitchFamily="34" charset="0"/>
              </a:rPr>
              <a:t>talking to your sexual partners about what feels good</a:t>
            </a:r>
          </a:p>
          <a:p>
            <a:pPr lvl="1"/>
            <a:r>
              <a:rPr lang="en-AU" dirty="0">
                <a:latin typeface="Arial" panose="020B0604020202020204" pitchFamily="34" charset="0"/>
                <a:cs typeface="Arial" panose="020B0604020202020204" pitchFamily="34" charset="0"/>
              </a:rPr>
              <a:t>making time for sex</a:t>
            </a:r>
          </a:p>
          <a:p>
            <a:pPr lvl="1"/>
            <a:r>
              <a:rPr lang="en-AU" dirty="0">
                <a:latin typeface="Arial" panose="020B0604020202020204" pitchFamily="34" charset="0"/>
                <a:cs typeface="Arial" panose="020B0604020202020204" pitchFamily="34" charset="0"/>
              </a:rPr>
              <a:t>getting professional help for sexual problems.</a:t>
            </a:r>
          </a:p>
          <a:p>
            <a:pPr marL="0" indent="0">
              <a:buNone/>
            </a:pPr>
            <a:endParaRPr lang="en-US" dirty="0"/>
          </a:p>
        </p:txBody>
      </p:sp>
      <p:pic>
        <p:nvPicPr>
          <p:cNvPr id="5" name="Picture 4" descr="A purple flower with black outline&#10;&#10;">
            <a:extLst>
              <a:ext uri="{FF2B5EF4-FFF2-40B4-BE49-F238E27FC236}">
                <a16:creationId xmlns:a16="http://schemas.microsoft.com/office/drawing/2014/main" id="{12BAC747-1C7E-C240-9D7F-A18C0D6AE365}"/>
              </a:ext>
            </a:extLst>
          </p:cNvPr>
          <p:cNvPicPr>
            <a:picLocks noChangeAspect="1"/>
          </p:cNvPicPr>
          <p:nvPr/>
        </p:nvPicPr>
        <p:blipFill>
          <a:blip r:embed="rId3"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427191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FA1258-E5D2-480F-B252-2468CBC88831}"/>
              </a:ext>
            </a:extLst>
          </p:cNvPr>
          <p:cNvSpPr>
            <a:spLocks noGrp="1"/>
          </p:cNvSpPr>
          <p:nvPr>
            <p:ph type="title"/>
          </p:nvPr>
        </p:nvSpPr>
        <p:spPr/>
        <p:txBody>
          <a:bodyPr/>
          <a:lstStyle/>
          <a:p>
            <a:r>
              <a:rPr lang="en-AU" dirty="0"/>
              <a:t>Sex across your lifetime </a:t>
            </a:r>
          </a:p>
        </p:txBody>
      </p:sp>
      <p:sp>
        <p:nvSpPr>
          <p:cNvPr id="4" name="Content Placeholder 3">
            <a:extLst>
              <a:ext uri="{FF2B5EF4-FFF2-40B4-BE49-F238E27FC236}">
                <a16:creationId xmlns:a16="http://schemas.microsoft.com/office/drawing/2014/main" id="{1EE2D275-F98C-49D6-9F9B-FAFB517A0025}"/>
              </a:ext>
            </a:extLst>
          </p:cNvPr>
          <p:cNvSpPr>
            <a:spLocks noGrp="1"/>
          </p:cNvSpPr>
          <p:nvPr>
            <p:ph sz="half" idx="10"/>
          </p:nvPr>
        </p:nvSpPr>
        <p:spPr>
          <a:xfrm>
            <a:off x="631080" y="1556616"/>
            <a:ext cx="8105147" cy="4253803"/>
          </a:xfrm>
        </p:spPr>
        <p:txBody>
          <a:bodyPr/>
          <a:lstStyle/>
          <a:p>
            <a:r>
              <a:rPr lang="en-AU" dirty="0"/>
              <a:t>It is normal for your sex life to change over time. </a:t>
            </a:r>
          </a:p>
          <a:p>
            <a:r>
              <a:rPr lang="en-AU" dirty="0"/>
              <a:t>Your sex life can be influenced by things like:</a:t>
            </a:r>
          </a:p>
          <a:p>
            <a:pPr lvl="1"/>
            <a:r>
              <a:rPr lang="en-AU" dirty="0">
                <a:latin typeface="Arial" panose="020B0604020202020204" pitchFamily="34" charset="0"/>
                <a:cs typeface="Arial" panose="020B0604020202020204" pitchFamily="34" charset="0"/>
              </a:rPr>
              <a:t>hormones</a:t>
            </a:r>
          </a:p>
          <a:p>
            <a:pPr lvl="1"/>
            <a:r>
              <a:rPr lang="en-AU" dirty="0">
                <a:latin typeface="Arial" panose="020B0604020202020204" pitchFamily="34" charset="0"/>
                <a:cs typeface="Arial" panose="020B0604020202020204" pitchFamily="34" charset="0"/>
              </a:rPr>
              <a:t>mood </a:t>
            </a:r>
          </a:p>
          <a:p>
            <a:pPr lvl="1"/>
            <a:r>
              <a:rPr lang="en-AU" dirty="0">
                <a:latin typeface="Arial" panose="020B0604020202020204" pitchFamily="34" charset="0"/>
                <a:cs typeface="Arial" panose="020B0604020202020204" pitchFamily="34" charset="0"/>
              </a:rPr>
              <a:t>desire</a:t>
            </a:r>
          </a:p>
          <a:p>
            <a:pPr lvl="1"/>
            <a:r>
              <a:rPr lang="en-AU" dirty="0">
                <a:latin typeface="Arial" panose="020B0604020202020204" pitchFamily="34" charset="0"/>
                <a:cs typeface="Arial" panose="020B0604020202020204" pitchFamily="34" charset="0"/>
              </a:rPr>
              <a:t>partners and sexual relationships</a:t>
            </a:r>
          </a:p>
          <a:p>
            <a:pPr lvl="1"/>
            <a:r>
              <a:rPr lang="en-AU" dirty="0">
                <a:latin typeface="Arial" panose="020B0604020202020204" pitchFamily="34" charset="0"/>
                <a:cs typeface="Arial" panose="020B0604020202020204" pitchFamily="34" charset="0"/>
              </a:rPr>
              <a:t>home environment </a:t>
            </a:r>
          </a:p>
          <a:p>
            <a:pPr lvl="1"/>
            <a:r>
              <a:rPr lang="en-AU" dirty="0">
                <a:latin typeface="Arial" panose="020B0604020202020204" pitchFamily="34" charset="0"/>
                <a:cs typeface="Arial" panose="020B0604020202020204" pitchFamily="34" charset="0"/>
              </a:rPr>
              <a:t>caring responsibilities. </a:t>
            </a:r>
          </a:p>
          <a:p>
            <a:pPr marL="361950" indent="-361950"/>
            <a:endParaRPr lang="en-AU" dirty="0"/>
          </a:p>
        </p:txBody>
      </p:sp>
      <p:pic>
        <p:nvPicPr>
          <p:cNvPr id="6" name="Picture Placeholder 5" descr="Two women in raincoats smiling&#10;&#10;">
            <a:extLst>
              <a:ext uri="{FF2B5EF4-FFF2-40B4-BE49-F238E27FC236}">
                <a16:creationId xmlns:a16="http://schemas.microsoft.com/office/drawing/2014/main" id="{DF5F3C48-C349-0C4A-BDF5-CC2573344853}"/>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a:stretch/>
        </p:blipFill>
        <p:spPr>
          <a:xfrm>
            <a:off x="8904288" y="-1"/>
            <a:ext cx="3287712" cy="6210000"/>
          </a:xfrm>
        </p:spPr>
      </p:pic>
    </p:spTree>
    <p:extLst>
      <p:ext uri="{BB962C8B-B14F-4D97-AF65-F5344CB8AC3E}">
        <p14:creationId xmlns:p14="http://schemas.microsoft.com/office/powerpoint/2010/main" val="382932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1404-7EE3-964C-A1EA-55ECAD4DD2DA}"/>
              </a:ext>
            </a:extLst>
          </p:cNvPr>
          <p:cNvSpPr>
            <a:spLocks noGrp="1"/>
          </p:cNvSpPr>
          <p:nvPr>
            <p:ph type="title"/>
          </p:nvPr>
        </p:nvSpPr>
        <p:spPr/>
        <p:txBody>
          <a:bodyPr/>
          <a:lstStyle/>
          <a:p>
            <a:r>
              <a:rPr lang="en-AU" dirty="0"/>
              <a:t>Sexual problems </a:t>
            </a:r>
            <a:endParaRPr lang="en-US" dirty="0"/>
          </a:p>
        </p:txBody>
      </p:sp>
      <p:sp>
        <p:nvSpPr>
          <p:cNvPr id="3" name="Content Placeholder 2">
            <a:extLst>
              <a:ext uri="{FF2B5EF4-FFF2-40B4-BE49-F238E27FC236}">
                <a16:creationId xmlns:a16="http://schemas.microsoft.com/office/drawing/2014/main" id="{32D957AA-1098-AC47-8873-E9610EA69C00}"/>
              </a:ext>
            </a:extLst>
          </p:cNvPr>
          <p:cNvSpPr>
            <a:spLocks noGrp="1"/>
          </p:cNvSpPr>
          <p:nvPr>
            <p:ph sz="half" idx="10"/>
          </p:nvPr>
        </p:nvSpPr>
        <p:spPr/>
        <p:txBody>
          <a:bodyPr/>
          <a:lstStyle/>
          <a:p>
            <a:pPr marL="0" indent="0">
              <a:buNone/>
            </a:pPr>
            <a:r>
              <a:rPr lang="en-AU" dirty="0"/>
              <a:t>Many women have worries or concerns about sex. </a:t>
            </a:r>
          </a:p>
          <a:p>
            <a:endParaRPr lang="en-US" dirty="0"/>
          </a:p>
        </p:txBody>
      </p:sp>
      <p:pic>
        <p:nvPicPr>
          <p:cNvPr id="6" name="Picture Placeholder 5" descr="A couple of people sitting on a bed&#10;&#10;">
            <a:extLst>
              <a:ext uri="{FF2B5EF4-FFF2-40B4-BE49-F238E27FC236}">
                <a16:creationId xmlns:a16="http://schemas.microsoft.com/office/drawing/2014/main" id="{73C15D46-2EAD-B948-AF9A-147A33025804}"/>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023443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9A355-6315-AC41-97A5-9F8E6AB19BE2}"/>
              </a:ext>
            </a:extLst>
          </p:cNvPr>
          <p:cNvSpPr>
            <a:spLocks noGrp="1"/>
          </p:cNvSpPr>
          <p:nvPr>
            <p:ph type="title"/>
          </p:nvPr>
        </p:nvSpPr>
        <p:spPr/>
        <p:txBody>
          <a:bodyPr/>
          <a:lstStyle/>
          <a:p>
            <a:r>
              <a:rPr lang="en-AU" dirty="0"/>
              <a:t>Low libido</a:t>
            </a:r>
            <a:endParaRPr lang="en-US" dirty="0"/>
          </a:p>
        </p:txBody>
      </p:sp>
      <p:sp>
        <p:nvSpPr>
          <p:cNvPr id="3" name="Content Placeholder 2">
            <a:extLst>
              <a:ext uri="{FF2B5EF4-FFF2-40B4-BE49-F238E27FC236}">
                <a16:creationId xmlns:a16="http://schemas.microsoft.com/office/drawing/2014/main" id="{179BB536-BA57-8E40-B348-6F583419E2FC}"/>
              </a:ext>
            </a:extLst>
          </p:cNvPr>
          <p:cNvSpPr>
            <a:spLocks noGrp="1"/>
          </p:cNvSpPr>
          <p:nvPr>
            <p:ph idx="1"/>
          </p:nvPr>
        </p:nvSpPr>
        <p:spPr/>
        <p:txBody>
          <a:bodyPr/>
          <a:lstStyle/>
          <a:p>
            <a:r>
              <a:rPr lang="en-AU" dirty="0"/>
              <a:t>Libido is also known as 'sexual desire' or 'sex drive'.</a:t>
            </a:r>
          </a:p>
          <a:p>
            <a:r>
              <a:rPr lang="en-AU" dirty="0"/>
              <a:t>All women can experience low libido, although it becomes more common as women get older.  </a:t>
            </a:r>
          </a:p>
          <a:p>
            <a:r>
              <a:rPr lang="en-AU" dirty="0"/>
              <a:t>Low libido is a problem if it causes you worry or concern. </a:t>
            </a:r>
          </a:p>
          <a:p>
            <a:endParaRPr lang="en-US" dirty="0"/>
          </a:p>
        </p:txBody>
      </p:sp>
    </p:spTree>
    <p:extLst>
      <p:ext uri="{BB962C8B-B14F-4D97-AF65-F5344CB8AC3E}">
        <p14:creationId xmlns:p14="http://schemas.microsoft.com/office/powerpoint/2010/main" val="63010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798CC21-F8C6-4586-9600-6C8E262C2766}"/>
              </a:ext>
            </a:extLst>
          </p:cNvPr>
          <p:cNvSpPr>
            <a:spLocks noGrp="1"/>
          </p:cNvSpPr>
          <p:nvPr>
            <p:ph type="title"/>
          </p:nvPr>
        </p:nvSpPr>
        <p:spPr/>
        <p:txBody>
          <a:bodyPr/>
          <a:lstStyle/>
          <a:p>
            <a:r>
              <a:rPr lang="en-AU" dirty="0"/>
              <a:t>Language</a:t>
            </a:r>
          </a:p>
        </p:txBody>
      </p:sp>
      <p:sp>
        <p:nvSpPr>
          <p:cNvPr id="7" name="Content Placeholder 6">
            <a:extLst>
              <a:ext uri="{FF2B5EF4-FFF2-40B4-BE49-F238E27FC236}">
                <a16:creationId xmlns:a16="http://schemas.microsoft.com/office/drawing/2014/main" id="{1BA3D3DB-F3D7-4435-A96B-9E9B7521A2C2}"/>
              </a:ext>
            </a:extLst>
          </p:cNvPr>
          <p:cNvSpPr>
            <a:spLocks noGrp="1"/>
          </p:cNvSpPr>
          <p:nvPr>
            <p:ph idx="1"/>
          </p:nvPr>
        </p:nvSpPr>
        <p:spPr/>
        <p:txBody>
          <a:bodyPr/>
          <a:lstStyle/>
          <a:p>
            <a:r>
              <a:rPr lang="en-AU" dirty="0">
                <a:latin typeface="Arial" panose="020B0604020202020204" pitchFamily="34" charset="0"/>
                <a:cs typeface="Arial" panose="020B0604020202020204" pitchFamily="34" charset="0"/>
              </a:rPr>
              <a:t>We take a broad and inclusive approach to the topic of </a:t>
            </a:r>
            <a:br>
              <a:rPr lang="en-AU"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women’s health. </a:t>
            </a:r>
          </a:p>
          <a:p>
            <a:r>
              <a:rPr lang="en-AU" dirty="0">
                <a:latin typeface="Arial" panose="020B0604020202020204" pitchFamily="34" charset="0"/>
                <a:cs typeface="Arial" panose="020B0604020202020204" pitchFamily="34" charset="0"/>
              </a:rPr>
              <a:t>We write health information for people with diverse backgrounds, experiences and identities. We use the terms 'women’ and ’girls, but we acknowledge that these terms are not inclusive of all people who may use our content.</a:t>
            </a:r>
            <a:endParaRPr lang="en-AU" dirty="0"/>
          </a:p>
          <a:p>
            <a:pPr marL="0" indent="0">
              <a:buNone/>
            </a:pPr>
            <a:endParaRPr lang="en-AU" dirty="0"/>
          </a:p>
        </p:txBody>
      </p:sp>
    </p:spTree>
    <p:extLst>
      <p:ext uri="{BB962C8B-B14F-4D97-AF65-F5344CB8AC3E}">
        <p14:creationId xmlns:p14="http://schemas.microsoft.com/office/powerpoint/2010/main" val="3231894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9DCC6-628F-AE45-8476-EB5C9C2D769D}"/>
              </a:ext>
            </a:extLst>
          </p:cNvPr>
          <p:cNvSpPr>
            <a:spLocks noGrp="1"/>
          </p:cNvSpPr>
          <p:nvPr>
            <p:ph type="title"/>
          </p:nvPr>
        </p:nvSpPr>
        <p:spPr/>
        <p:txBody>
          <a:bodyPr>
            <a:normAutofit/>
          </a:bodyPr>
          <a:lstStyle/>
          <a:p>
            <a:r>
              <a:rPr lang="en-AU" dirty="0"/>
              <a:t>Low libido – what can you do?</a:t>
            </a:r>
            <a:endParaRPr lang="en-US" dirty="0"/>
          </a:p>
        </p:txBody>
      </p:sp>
      <p:sp>
        <p:nvSpPr>
          <p:cNvPr id="3" name="Content Placeholder 2">
            <a:extLst>
              <a:ext uri="{FF2B5EF4-FFF2-40B4-BE49-F238E27FC236}">
                <a16:creationId xmlns:a16="http://schemas.microsoft.com/office/drawing/2014/main" id="{2877E749-5B87-AE4F-9E91-E69FFB643336}"/>
              </a:ext>
            </a:extLst>
          </p:cNvPr>
          <p:cNvSpPr>
            <a:spLocks noGrp="1"/>
          </p:cNvSpPr>
          <p:nvPr>
            <p:ph sz="half" idx="10"/>
          </p:nvPr>
        </p:nvSpPr>
        <p:spPr/>
        <p:txBody>
          <a:bodyPr/>
          <a:lstStyle/>
          <a:p>
            <a:r>
              <a:rPr lang="en-AU" dirty="0"/>
              <a:t>If low libido causes you worry or concern, there are treatments available. </a:t>
            </a:r>
          </a:p>
          <a:p>
            <a:r>
              <a:rPr lang="en-AU" dirty="0"/>
              <a:t>Your doctor can help you identify the </a:t>
            </a:r>
            <a:br>
              <a:rPr lang="en-AU" dirty="0"/>
            </a:br>
            <a:r>
              <a:rPr lang="en-AU" dirty="0"/>
              <a:t>cause and recommend appropriate </a:t>
            </a:r>
            <a:br>
              <a:rPr lang="en-AU" dirty="0"/>
            </a:br>
            <a:r>
              <a:rPr lang="en-AU" dirty="0"/>
              <a:t>treatment or therapy. </a:t>
            </a:r>
          </a:p>
          <a:p>
            <a:endParaRPr lang="en-US" dirty="0"/>
          </a:p>
        </p:txBody>
      </p:sp>
      <p:pic>
        <p:nvPicPr>
          <p:cNvPr id="10" name="Picture Placeholder 9" descr="A person sitting on a couch&#10;&#10;">
            <a:extLst>
              <a:ext uri="{FF2B5EF4-FFF2-40B4-BE49-F238E27FC236}">
                <a16:creationId xmlns:a16="http://schemas.microsoft.com/office/drawing/2014/main" id="{6D989DEA-9239-8292-E732-402709CE7DE8}"/>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a:stretch/>
        </p:blipFill>
        <p:spPr/>
      </p:pic>
    </p:spTree>
    <p:extLst>
      <p:ext uri="{BB962C8B-B14F-4D97-AF65-F5344CB8AC3E}">
        <p14:creationId xmlns:p14="http://schemas.microsoft.com/office/powerpoint/2010/main" val="3394546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D71B8-D8BA-194B-82D6-2E84B3BAC0A0}"/>
              </a:ext>
            </a:extLst>
          </p:cNvPr>
          <p:cNvSpPr>
            <a:spLocks noGrp="1"/>
          </p:cNvSpPr>
          <p:nvPr>
            <p:ph type="title"/>
          </p:nvPr>
        </p:nvSpPr>
        <p:spPr/>
        <p:txBody>
          <a:bodyPr>
            <a:noAutofit/>
          </a:bodyPr>
          <a:lstStyle/>
          <a:p>
            <a:r>
              <a:rPr lang="en-AU" dirty="0"/>
              <a:t>Painful sex</a:t>
            </a:r>
            <a:endParaRPr lang="en-US" dirty="0"/>
          </a:p>
        </p:txBody>
      </p:sp>
      <p:sp>
        <p:nvSpPr>
          <p:cNvPr id="3" name="Content Placeholder 2">
            <a:extLst>
              <a:ext uri="{FF2B5EF4-FFF2-40B4-BE49-F238E27FC236}">
                <a16:creationId xmlns:a16="http://schemas.microsoft.com/office/drawing/2014/main" id="{BEB04F10-E455-0D48-BE96-EA483A9F2776}"/>
              </a:ext>
            </a:extLst>
          </p:cNvPr>
          <p:cNvSpPr>
            <a:spLocks noGrp="1"/>
          </p:cNvSpPr>
          <p:nvPr>
            <p:ph sz="half" idx="10"/>
          </p:nvPr>
        </p:nvSpPr>
        <p:spPr/>
        <p:txBody>
          <a:bodyPr/>
          <a:lstStyle/>
          <a:p>
            <a:r>
              <a:rPr lang="en-AU" dirty="0"/>
              <a:t>Painful sex means pain before, during or after vaginal sex. </a:t>
            </a:r>
          </a:p>
          <a:p>
            <a:r>
              <a:rPr lang="en-AU" dirty="0"/>
              <a:t>It can affect all women.</a:t>
            </a:r>
          </a:p>
        </p:txBody>
      </p:sp>
      <p:pic>
        <p:nvPicPr>
          <p:cNvPr id="8" name="Picture Placeholder 7" descr="A person sitting on a bed with a person sleeping&#10;&#10;">
            <a:extLst>
              <a:ext uri="{FF2B5EF4-FFF2-40B4-BE49-F238E27FC236}">
                <a16:creationId xmlns:a16="http://schemas.microsoft.com/office/drawing/2014/main" id="{11F96196-E6C4-1D30-99C9-F261C87129DA}"/>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a:stretch/>
        </p:blipFill>
        <p:spPr>
          <a:xfrm>
            <a:off x="6132513" y="-1"/>
            <a:ext cx="6059487" cy="6210000"/>
          </a:xfrm>
        </p:spPr>
      </p:pic>
    </p:spTree>
    <p:extLst>
      <p:ext uri="{BB962C8B-B14F-4D97-AF65-F5344CB8AC3E}">
        <p14:creationId xmlns:p14="http://schemas.microsoft.com/office/powerpoint/2010/main" val="366572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A0AB2-20D4-1342-8B57-0F47F3F78030}"/>
              </a:ext>
            </a:extLst>
          </p:cNvPr>
          <p:cNvSpPr>
            <a:spLocks noGrp="1"/>
          </p:cNvSpPr>
          <p:nvPr>
            <p:ph type="title"/>
          </p:nvPr>
        </p:nvSpPr>
        <p:spPr/>
        <p:txBody>
          <a:bodyPr/>
          <a:lstStyle/>
          <a:p>
            <a:r>
              <a:rPr lang="en-AU" dirty="0"/>
              <a:t>Painful sex – what can you do?</a:t>
            </a:r>
            <a:endParaRPr lang="en-US" dirty="0"/>
          </a:p>
        </p:txBody>
      </p:sp>
      <p:sp>
        <p:nvSpPr>
          <p:cNvPr id="3" name="Content Placeholder 2">
            <a:extLst>
              <a:ext uri="{FF2B5EF4-FFF2-40B4-BE49-F238E27FC236}">
                <a16:creationId xmlns:a16="http://schemas.microsoft.com/office/drawing/2014/main" id="{70049ABC-2BF7-7141-911E-571739F66A4B}"/>
              </a:ext>
            </a:extLst>
          </p:cNvPr>
          <p:cNvSpPr>
            <a:spLocks noGrp="1"/>
          </p:cNvSpPr>
          <p:nvPr>
            <p:ph sz="half" idx="10"/>
          </p:nvPr>
        </p:nvSpPr>
        <p:spPr>
          <a:xfrm>
            <a:off x="631080" y="1568095"/>
            <a:ext cx="10826912" cy="4253803"/>
          </a:xfrm>
        </p:spPr>
        <p:txBody>
          <a:bodyPr/>
          <a:lstStyle/>
          <a:p>
            <a:r>
              <a:rPr lang="en-AU" dirty="0"/>
              <a:t>Painful sex can have lots of different causes. For example:</a:t>
            </a:r>
          </a:p>
          <a:p>
            <a:pPr lvl="1"/>
            <a:r>
              <a:rPr lang="en-AU" dirty="0"/>
              <a:t>hormone changes after childbirth or around menopause</a:t>
            </a:r>
          </a:p>
          <a:p>
            <a:pPr lvl="1"/>
            <a:r>
              <a:rPr lang="en-AU" dirty="0"/>
              <a:t>inflammation or infection</a:t>
            </a:r>
          </a:p>
          <a:p>
            <a:pPr lvl="1"/>
            <a:r>
              <a:rPr lang="en-AU" dirty="0"/>
              <a:t>conditions such as endometriosis.  </a:t>
            </a:r>
          </a:p>
          <a:p>
            <a:r>
              <a:rPr lang="en-AU" dirty="0"/>
              <a:t>If you have painful sex, talk to your doctor. They can help find the cause and recommend the best treatment. </a:t>
            </a:r>
          </a:p>
          <a:p>
            <a:pPr marL="0" indent="0">
              <a:buNone/>
            </a:pPr>
            <a:endParaRPr lang="en-US" dirty="0"/>
          </a:p>
        </p:txBody>
      </p:sp>
      <p:pic>
        <p:nvPicPr>
          <p:cNvPr id="5" name="Picture 4" descr="A purple flower with black outline&#10;&#10;">
            <a:extLst>
              <a:ext uri="{FF2B5EF4-FFF2-40B4-BE49-F238E27FC236}">
                <a16:creationId xmlns:a16="http://schemas.microsoft.com/office/drawing/2014/main" id="{ACA69C1D-E2E6-BF4B-B547-887CD13ACE1A}"/>
              </a:ext>
            </a:extLst>
          </p:cNvPr>
          <p:cNvPicPr>
            <a:picLocks noChangeAspect="1"/>
          </p:cNvPicPr>
          <p:nvPr/>
        </p:nvPicPr>
        <p:blipFill>
          <a:blip r:embed="rId3"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638151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68C55-A8D3-714A-B03B-62929BBC12BA}"/>
              </a:ext>
            </a:extLst>
          </p:cNvPr>
          <p:cNvSpPr>
            <a:spLocks noGrp="1"/>
          </p:cNvSpPr>
          <p:nvPr>
            <p:ph type="title"/>
          </p:nvPr>
        </p:nvSpPr>
        <p:spPr/>
        <p:txBody>
          <a:bodyPr>
            <a:noAutofit/>
          </a:bodyPr>
          <a:lstStyle/>
          <a:p>
            <a:r>
              <a:rPr lang="en-US" dirty="0"/>
              <a:t>More information and resources on </a:t>
            </a:r>
            <a:br>
              <a:rPr lang="en-US" dirty="0"/>
            </a:br>
            <a:r>
              <a:rPr lang="en-US" dirty="0"/>
              <a:t>sexual health</a:t>
            </a:r>
          </a:p>
        </p:txBody>
      </p:sp>
      <p:sp>
        <p:nvSpPr>
          <p:cNvPr id="3" name="Content Placeholder 2">
            <a:extLst>
              <a:ext uri="{FF2B5EF4-FFF2-40B4-BE49-F238E27FC236}">
                <a16:creationId xmlns:a16="http://schemas.microsoft.com/office/drawing/2014/main" id="{E8F37367-8F0A-BA47-A7C9-CD4D95873130}"/>
              </a:ext>
            </a:extLst>
          </p:cNvPr>
          <p:cNvSpPr>
            <a:spLocks noGrp="1"/>
          </p:cNvSpPr>
          <p:nvPr>
            <p:ph idx="1"/>
          </p:nvPr>
        </p:nvSpPr>
        <p:spPr>
          <a:xfrm>
            <a:off x="634646" y="1936086"/>
            <a:ext cx="11055364" cy="4228165"/>
          </a:xfrm>
        </p:spPr>
        <p:txBody>
          <a:bodyPr/>
          <a:lstStyle/>
          <a:p>
            <a:r>
              <a:rPr lang="en-US" dirty="0">
                <a:latin typeface="Arial" panose="020B0604020202020204" pitchFamily="34" charset="0"/>
                <a:cs typeface="Arial" panose="020B0604020202020204" pitchFamily="34" charset="0"/>
              </a:rPr>
              <a:t>Jean Hailes for Women’s Health </a:t>
            </a:r>
            <a:br>
              <a:rPr lang="en-US" dirty="0">
                <a:latin typeface="Arial" panose="020B0604020202020204" pitchFamily="34" charset="0"/>
                <a:cs typeface="Arial" panose="020B0604020202020204" pitchFamily="34" charset="0"/>
              </a:rPr>
            </a:br>
            <a:r>
              <a:rPr lang="en-US" u="sng" dirty="0">
                <a:solidFill>
                  <a:schemeClr val="tx1"/>
                </a:solidFill>
                <a:latin typeface="Arial" panose="020B0604020202020204" pitchFamily="34" charset="0"/>
                <a:cs typeface="Arial" panose="020B0604020202020204" pitchFamily="34" charset="0"/>
              </a:rPr>
              <a:t>jeanhailes.org.au/health-a-z</a:t>
            </a:r>
          </a:p>
          <a:p>
            <a:r>
              <a:rPr lang="en-US" dirty="0">
                <a:latin typeface="Arial" panose="020B0604020202020204" pitchFamily="34" charset="0"/>
                <a:cs typeface="Arial" panose="020B0604020202020204" pitchFamily="34" charset="0"/>
              </a:rPr>
              <a:t>Family Planning Alliance Australia</a:t>
            </a:r>
            <a:br>
              <a:rPr lang="en-US" dirty="0">
                <a:solidFill>
                  <a:schemeClr val="tx1"/>
                </a:solidFill>
              </a:rPr>
            </a:br>
            <a:r>
              <a:rPr lang="en-US" u="sng" dirty="0">
                <a:solidFill>
                  <a:schemeClr val="tx1"/>
                </a:solidFill>
                <a:latin typeface="Arial" panose="020B0604020202020204" pitchFamily="34" charset="0"/>
                <a:cs typeface="Arial" panose="020B0604020202020204" pitchFamily="34" charset="0"/>
              </a:rPr>
              <a:t>familyplanningallianceaustralia.org.au </a:t>
            </a:r>
          </a:p>
          <a:p>
            <a:endParaRPr lang="en-US" dirty="0"/>
          </a:p>
        </p:txBody>
      </p:sp>
    </p:spTree>
    <p:extLst>
      <p:ext uri="{BB962C8B-B14F-4D97-AF65-F5344CB8AC3E}">
        <p14:creationId xmlns:p14="http://schemas.microsoft.com/office/powerpoint/2010/main" val="3952694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1FC1FAD-6F8A-4C07-8B29-C46E4F52F40B}"/>
              </a:ext>
            </a:extLst>
          </p:cNvPr>
          <p:cNvSpPr>
            <a:spLocks noGrp="1"/>
          </p:cNvSpPr>
          <p:nvPr>
            <p:ph type="title"/>
          </p:nvPr>
        </p:nvSpPr>
        <p:spPr>
          <a:xfrm>
            <a:off x="623888" y="1746691"/>
            <a:ext cx="10515600" cy="1135883"/>
          </a:xfrm>
        </p:spPr>
        <p:txBody>
          <a:bodyPr lIns="0"/>
          <a:lstStyle/>
          <a:p>
            <a:pPr algn="l"/>
            <a:r>
              <a:rPr lang="en-AU" dirty="0"/>
              <a:t>Thank you</a:t>
            </a:r>
          </a:p>
        </p:txBody>
      </p:sp>
      <p:sp>
        <p:nvSpPr>
          <p:cNvPr id="4" name="Subtitle 4">
            <a:extLst>
              <a:ext uri="{FF2B5EF4-FFF2-40B4-BE49-F238E27FC236}">
                <a16:creationId xmlns:a16="http://schemas.microsoft.com/office/drawing/2014/main" id="{7C469573-7B57-5B4E-99F6-070F2604C77B}"/>
              </a:ext>
            </a:extLst>
          </p:cNvPr>
          <p:cNvSpPr txBox="1">
            <a:spLocks/>
          </p:cNvSpPr>
          <p:nvPr/>
        </p:nvSpPr>
        <p:spPr>
          <a:xfrm>
            <a:off x="558268" y="3085317"/>
            <a:ext cx="8364967" cy="99373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marR="0" indent="-228600" algn="r" defTabSz="457200" rtl="0" eaLnBrk="1" fontAlgn="auto" latinLnBrk="0" hangingPunct="1">
              <a:lnSpc>
                <a:spcPct val="100000"/>
              </a:lnSpc>
              <a:spcBef>
                <a:spcPct val="20000"/>
              </a:spcBef>
              <a:spcAft>
                <a:spcPts val="0"/>
              </a:spcAft>
              <a:buClrTx/>
              <a:buSzTx/>
              <a:buFont typeface="Arial"/>
              <a:buNone/>
              <a:tabLst/>
              <a:defRPr sz="30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3200" dirty="0">
                <a:solidFill>
                  <a:schemeClr val="bg1"/>
                </a:solidFill>
                <a:latin typeface="Arial" panose="020B0604020202020204" pitchFamily="34" charset="0"/>
                <a:cs typeface="Arial" panose="020B0604020202020204" pitchFamily="34" charset="0"/>
              </a:rPr>
              <a:t>Go to </a:t>
            </a:r>
            <a:r>
              <a:rPr lang="en-AU" sz="3200" b="1" dirty="0" err="1">
                <a:solidFill>
                  <a:schemeClr val="bg1"/>
                </a:solidFill>
                <a:latin typeface="Arial" panose="020B0604020202020204" pitchFamily="34" charset="0"/>
                <a:cs typeface="Arial" panose="020B0604020202020204" pitchFamily="34" charset="0"/>
              </a:rPr>
              <a:t>jeanhailes.org.au</a:t>
            </a:r>
            <a:r>
              <a:rPr lang="en-AU" sz="3200" b="1" dirty="0">
                <a:solidFill>
                  <a:schemeClr val="bg1"/>
                </a:solidFill>
                <a:latin typeface="Arial" panose="020B0604020202020204" pitchFamily="34" charset="0"/>
                <a:cs typeface="Arial" panose="020B0604020202020204" pitchFamily="34" charset="0"/>
              </a:rPr>
              <a:t>/subscribe</a:t>
            </a:r>
            <a:r>
              <a:rPr lang="en-AU" sz="3200" dirty="0">
                <a:solidFill>
                  <a:schemeClr val="bg1"/>
                </a:solidFill>
                <a:latin typeface="Arial" panose="020B0604020202020204" pitchFamily="34" charset="0"/>
                <a:cs typeface="Arial" panose="020B0604020202020204" pitchFamily="34" charset="0"/>
              </a:rPr>
              <a:t> for updates on the latest in women’s health</a:t>
            </a:r>
            <a:endParaRPr lang="en-AU" dirty="0">
              <a:solidFill>
                <a:schemeClr val="bg1"/>
              </a:solidFill>
              <a:latin typeface="Arial" panose="020B0604020202020204" pitchFamily="34" charset="0"/>
              <a:cs typeface="Arial" panose="020B0604020202020204" pitchFamily="34" charset="0"/>
            </a:endParaRPr>
          </a:p>
        </p:txBody>
      </p:sp>
      <p:pic>
        <p:nvPicPr>
          <p:cNvPr id="6" name="Picture 5" descr="A black and white circle with a black and white logo&#10;&#10;">
            <a:extLst>
              <a:ext uri="{FF2B5EF4-FFF2-40B4-BE49-F238E27FC236}">
                <a16:creationId xmlns:a16="http://schemas.microsoft.com/office/drawing/2014/main" id="{E077CA2B-39AB-43A5-A15A-C72B7B49129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23888" y="4446057"/>
            <a:ext cx="2351314" cy="868304"/>
          </a:xfrm>
          <a:prstGeom prst="rect">
            <a:avLst/>
          </a:prstGeom>
        </p:spPr>
      </p:pic>
    </p:spTree>
    <p:extLst>
      <p:ext uri="{BB962C8B-B14F-4D97-AF65-F5344CB8AC3E}">
        <p14:creationId xmlns:p14="http://schemas.microsoft.com/office/powerpoint/2010/main" val="2309193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B0C-0082-24EA-6DB0-7BB410B0CA0C}"/>
              </a:ext>
            </a:extLst>
          </p:cNvPr>
          <p:cNvSpPr>
            <a:spLocks noGrp="1"/>
          </p:cNvSpPr>
          <p:nvPr>
            <p:ph type="title"/>
          </p:nvPr>
        </p:nvSpPr>
        <p:spPr>
          <a:xfrm>
            <a:off x="623887" y="-2396332"/>
            <a:ext cx="10944225" cy="2396332"/>
          </a:xfrm>
        </p:spPr>
        <p:txBody>
          <a:bodyPr lIns="0" anchor="b"/>
          <a:lstStyle/>
          <a:p>
            <a:r>
              <a:rPr lang="en-AU" dirty="0"/>
              <a:t>For further information </a:t>
            </a:r>
          </a:p>
        </p:txBody>
      </p:sp>
      <p:sp>
        <p:nvSpPr>
          <p:cNvPr id="3" name="TextBox 2">
            <a:extLst>
              <a:ext uri="{FF2B5EF4-FFF2-40B4-BE49-F238E27FC236}">
                <a16:creationId xmlns:a16="http://schemas.microsoft.com/office/drawing/2014/main" id="{C7B2DCEB-B71A-4B53-9AB4-FD28FE3B0445}"/>
              </a:ext>
            </a:extLst>
          </p:cNvPr>
          <p:cNvSpPr txBox="1"/>
          <p:nvPr/>
        </p:nvSpPr>
        <p:spPr>
          <a:xfrm>
            <a:off x="570297" y="1272276"/>
            <a:ext cx="6995160" cy="3924216"/>
          </a:xfrm>
          <a:prstGeom prst="rect">
            <a:avLst/>
          </a:prstGeom>
          <a:noFill/>
        </p:spPr>
        <p:txBody>
          <a:bodyPr wrap="square">
            <a:spAutoFit/>
          </a:bodyPr>
          <a:lstStyle/>
          <a:p>
            <a:pPr marL="0" indent="0">
              <a:lnSpc>
                <a:spcPct val="110000"/>
              </a:lnSpc>
              <a:spcBef>
                <a:spcPts val="0"/>
              </a:spcBef>
              <a:spcAft>
                <a:spcPts val="500"/>
              </a:spcAft>
              <a:buNone/>
            </a:pPr>
            <a:r>
              <a:rPr lang="en-AU" sz="1400" b="1" i="0" u="none" strike="noStrike" baseline="0" dirty="0">
                <a:solidFill>
                  <a:schemeClr val="bg1"/>
                </a:solidFill>
                <a:latin typeface="Arial" panose="020B0604020202020204" pitchFamily="34" charset="0"/>
                <a:cs typeface="Arial" panose="020B0604020202020204" pitchFamily="34" charset="0"/>
              </a:rPr>
              <a:t>For further information contact</a:t>
            </a:r>
            <a:endParaRPr lang="en-AU" sz="1400" dirty="0">
              <a:solidFill>
                <a:schemeClr val="bg1"/>
              </a:solidFill>
              <a:latin typeface="Arial" panose="020B0604020202020204" pitchFamily="34" charset="0"/>
              <a:cs typeface="Arial" panose="020B0604020202020204" pitchFamily="34" charset="0"/>
            </a:endParaRPr>
          </a:p>
          <a:p>
            <a:pPr marL="0" indent="0">
              <a:lnSpc>
                <a:spcPct val="110000"/>
              </a:lnSpc>
              <a:spcBef>
                <a:spcPts val="0"/>
              </a:spcBef>
              <a:spcAft>
                <a:spcPts val="500"/>
              </a:spcAft>
              <a:buNone/>
            </a:pPr>
            <a:r>
              <a:rPr lang="en-AU" sz="1400" dirty="0">
                <a:solidFill>
                  <a:schemeClr val="bg1"/>
                </a:solidFill>
                <a:latin typeface="Arial" panose="020B0604020202020204" pitchFamily="34" charset="0"/>
                <a:cs typeface="Arial" panose="020B0604020202020204" pitchFamily="34" charset="0"/>
              </a:rPr>
              <a:t>Jean Hailes for Women’s Health</a:t>
            </a:r>
            <a:br>
              <a:rPr lang="en-AU" sz="1400" dirty="0">
                <a:solidFill>
                  <a:schemeClr val="bg1"/>
                </a:solidFill>
                <a:latin typeface="Arial" panose="020B0604020202020204" pitchFamily="34" charset="0"/>
                <a:cs typeface="Arial" panose="020B0604020202020204" pitchFamily="34" charset="0"/>
              </a:rPr>
            </a:br>
            <a:r>
              <a:rPr lang="en-AU" sz="1400" dirty="0">
                <a:solidFill>
                  <a:schemeClr val="bg1"/>
                </a:solidFill>
                <a:latin typeface="Arial" panose="020B0604020202020204" pitchFamily="34" charset="0"/>
                <a:cs typeface="Arial" panose="020B0604020202020204" pitchFamily="34" charset="0"/>
              </a:rPr>
              <a:t>PO Box 24098</a:t>
            </a:r>
            <a:br>
              <a:rPr lang="en-AU" sz="1400" dirty="0">
                <a:solidFill>
                  <a:schemeClr val="bg1"/>
                </a:solidFill>
                <a:latin typeface="Arial" panose="020B0604020202020204" pitchFamily="34" charset="0"/>
                <a:cs typeface="Arial" panose="020B0604020202020204" pitchFamily="34" charset="0"/>
              </a:rPr>
            </a:br>
            <a:r>
              <a:rPr lang="en-AU" sz="1400" dirty="0">
                <a:solidFill>
                  <a:schemeClr val="bg1"/>
                </a:solidFill>
                <a:latin typeface="Arial" panose="020B0604020202020204" pitchFamily="34" charset="0"/>
                <a:cs typeface="Arial" panose="020B0604020202020204" pitchFamily="34" charset="0"/>
              </a:rPr>
              <a:t>Melbourne VIC 3001</a:t>
            </a:r>
          </a:p>
          <a:p>
            <a:pPr marL="0" indent="0">
              <a:lnSpc>
                <a:spcPct val="110000"/>
              </a:lnSpc>
              <a:spcBef>
                <a:spcPts val="0"/>
              </a:spcBef>
              <a:spcAft>
                <a:spcPts val="500"/>
              </a:spcAft>
              <a:buNone/>
            </a:pPr>
            <a:r>
              <a:rPr lang="en-AU" sz="1400" b="1" dirty="0">
                <a:solidFill>
                  <a:schemeClr val="bg1"/>
                </a:solidFill>
                <a:latin typeface="Arial" panose="020B0604020202020204" pitchFamily="34" charset="0"/>
                <a:cs typeface="Arial" panose="020B0604020202020204" pitchFamily="34" charset="0"/>
              </a:rPr>
              <a:t>Phone</a:t>
            </a:r>
            <a:r>
              <a:rPr lang="en-AU" sz="1400" dirty="0">
                <a:solidFill>
                  <a:schemeClr val="bg1"/>
                </a:solidFill>
                <a:latin typeface="Arial" panose="020B0604020202020204" pitchFamily="34" charset="0"/>
                <a:cs typeface="Arial" panose="020B0604020202020204" pitchFamily="34" charset="0"/>
              </a:rPr>
              <a:t> 03 9453 8999</a:t>
            </a:r>
          </a:p>
          <a:p>
            <a:pPr marL="0" indent="0">
              <a:lnSpc>
                <a:spcPct val="110000"/>
              </a:lnSpc>
              <a:spcBef>
                <a:spcPts val="0"/>
              </a:spcBef>
              <a:spcAft>
                <a:spcPts val="500"/>
              </a:spcAft>
              <a:buNone/>
            </a:pPr>
            <a:r>
              <a:rPr lang="en-AU" sz="1400" b="1" dirty="0">
                <a:solidFill>
                  <a:schemeClr val="bg1"/>
                </a:solidFill>
                <a:latin typeface="Arial" panose="020B0604020202020204" pitchFamily="34" charset="0"/>
                <a:cs typeface="Arial" panose="020B0604020202020204" pitchFamily="34" charset="0"/>
              </a:rPr>
              <a:t>Email</a:t>
            </a:r>
            <a:r>
              <a:rPr lang="en-AU" sz="1400" dirty="0">
                <a:solidFill>
                  <a:schemeClr val="bg1"/>
                </a:solidFill>
                <a:latin typeface="Arial" panose="020B0604020202020204" pitchFamily="34" charset="0"/>
                <a:cs typeface="Arial" panose="020B0604020202020204" pitchFamily="34" charset="0"/>
              </a:rPr>
              <a:t> education@jeanhailes.org.au</a:t>
            </a:r>
          </a:p>
          <a:p>
            <a:pPr marL="0" indent="0">
              <a:lnSpc>
                <a:spcPct val="110000"/>
              </a:lnSpc>
              <a:spcBef>
                <a:spcPts val="0"/>
              </a:spcBef>
              <a:spcAft>
                <a:spcPts val="2000"/>
              </a:spcAft>
              <a:buNone/>
            </a:pPr>
            <a:r>
              <a:rPr lang="en-AU" sz="1400" b="1" dirty="0">
                <a:solidFill>
                  <a:schemeClr val="bg1"/>
                </a:solidFill>
                <a:latin typeface="Arial" panose="020B0604020202020204" pitchFamily="34" charset="0"/>
                <a:cs typeface="Arial" panose="020B0604020202020204" pitchFamily="34" charset="0"/>
              </a:rPr>
              <a:t>Website</a:t>
            </a:r>
            <a:r>
              <a:rPr lang="en-AU" sz="1400" dirty="0">
                <a:solidFill>
                  <a:schemeClr val="bg1"/>
                </a:solidFill>
                <a:latin typeface="Arial" panose="020B0604020202020204" pitchFamily="34" charset="0"/>
                <a:cs typeface="Arial" panose="020B0604020202020204" pitchFamily="34" charset="0"/>
              </a:rPr>
              <a:t> jeanhailes.org.au</a:t>
            </a:r>
          </a:p>
          <a:p>
            <a:pPr marL="0" indent="0">
              <a:lnSpc>
                <a:spcPct val="110000"/>
              </a:lnSpc>
              <a:spcBef>
                <a:spcPts val="0"/>
              </a:spcBef>
              <a:spcAft>
                <a:spcPts val="1000"/>
              </a:spcAft>
              <a:buNone/>
            </a:pPr>
            <a:r>
              <a:rPr lang="en-AU" sz="1400" b="1" i="0" u="none" strike="noStrike" baseline="0" dirty="0">
                <a:solidFill>
                  <a:schemeClr val="bg1"/>
                </a:solidFill>
                <a:latin typeface="Arial" panose="020B0604020202020204" pitchFamily="34" charset="0"/>
                <a:cs typeface="Arial" panose="020B0604020202020204" pitchFamily="34" charset="0"/>
              </a:rPr>
              <a:t>Disclaimer. </a:t>
            </a:r>
            <a:r>
              <a:rPr lang="en-AU" sz="1400" i="0" u="none" strike="noStrike" baseline="0" dirty="0">
                <a:solidFill>
                  <a:schemeClr val="bg1"/>
                </a:solidFill>
                <a:latin typeface="Arial" panose="020B0604020202020204" pitchFamily="34" charset="0"/>
                <a:cs typeface="Arial" panose="020B0604020202020204" pitchFamily="34" charset="0"/>
              </a:rPr>
              <a:t>This information does not replace medical advice. If a person is worried about </a:t>
            </a:r>
            <a:r>
              <a:rPr lang="en-AU" sz="1400" dirty="0">
                <a:solidFill>
                  <a:schemeClr val="bg1"/>
                </a:solidFill>
                <a:latin typeface="Arial" panose="020B0604020202020204" pitchFamily="34" charset="0"/>
                <a:cs typeface="Arial" panose="020B0604020202020204" pitchFamily="34" charset="0"/>
              </a:rPr>
              <a:t>thei</a:t>
            </a:r>
            <a:r>
              <a:rPr lang="en-AU" sz="1400" i="0" u="none" strike="noStrike" baseline="0" dirty="0">
                <a:solidFill>
                  <a:schemeClr val="bg1"/>
                </a:solidFill>
                <a:latin typeface="Arial" panose="020B0604020202020204" pitchFamily="34" charset="0"/>
                <a:cs typeface="Arial" panose="020B0604020202020204" pitchFamily="34" charset="0"/>
              </a:rPr>
              <a:t>r health, they should talk to </a:t>
            </a:r>
            <a:r>
              <a:rPr lang="en-AU" sz="1400" dirty="0">
                <a:solidFill>
                  <a:schemeClr val="bg1"/>
                </a:solidFill>
                <a:latin typeface="Arial" panose="020B0604020202020204" pitchFamily="34" charset="0"/>
                <a:cs typeface="Arial" panose="020B0604020202020204" pitchFamily="34" charset="0"/>
              </a:rPr>
              <a:t>thei</a:t>
            </a:r>
            <a:r>
              <a:rPr lang="en-AU" sz="1400" i="0" u="none" strike="noStrike" baseline="0" dirty="0">
                <a:solidFill>
                  <a:schemeClr val="bg1"/>
                </a:solidFill>
                <a:latin typeface="Arial" panose="020B0604020202020204" pitchFamily="34" charset="0"/>
                <a:cs typeface="Arial" panose="020B0604020202020204" pitchFamily="34" charset="0"/>
              </a:rPr>
              <a:t>r doctor or healthcare team.</a:t>
            </a:r>
          </a:p>
          <a:p>
            <a:pPr marL="0" indent="0">
              <a:lnSpc>
                <a:spcPct val="110000"/>
              </a:lnSpc>
              <a:spcBef>
                <a:spcPts val="0"/>
              </a:spcBef>
              <a:spcAft>
                <a:spcPts val="1000"/>
              </a:spcAft>
              <a:buNone/>
            </a:pPr>
            <a:r>
              <a:rPr lang="en-AU" sz="1400" i="0" u="none" strike="noStrike" baseline="0" dirty="0">
                <a:solidFill>
                  <a:schemeClr val="bg1"/>
                </a:solidFill>
                <a:latin typeface="Arial" panose="020B0604020202020204" pitchFamily="34" charset="0"/>
                <a:cs typeface="Arial" panose="020B0604020202020204" pitchFamily="34" charset="0"/>
              </a:rPr>
              <a:t>© 2024 Jean Hailes Foundation. All rights reserved. This publication may not be reproduced in whole or in part by any means without written permission of the copyright owner. Email licensing@jeanhailes.org.au for more information.</a:t>
            </a:r>
            <a:endParaRPr lang="en-US" sz="1400" b="1" i="0" u="none" strike="noStrike" baseline="0" dirty="0">
              <a:solidFill>
                <a:schemeClr val="bg1"/>
              </a:solidFill>
              <a:latin typeface="Arial" panose="020B0604020202020204" pitchFamily="34" charset="0"/>
              <a:cs typeface="Arial" panose="020B0604020202020204" pitchFamily="34" charset="0"/>
            </a:endParaRPr>
          </a:p>
          <a:p>
            <a:pPr marL="0" indent="0">
              <a:lnSpc>
                <a:spcPct val="110000"/>
              </a:lnSpc>
              <a:spcAft>
                <a:spcPts val="1000"/>
              </a:spcAft>
              <a:buNone/>
            </a:pPr>
            <a:r>
              <a:rPr lang="en-AU" sz="1400" dirty="0">
                <a:solidFill>
                  <a:schemeClr val="bg1"/>
                </a:solidFill>
                <a:latin typeface="Arial" panose="020B0604020202020204" pitchFamily="34" charset="0"/>
                <a:cs typeface="Arial" panose="020B0604020202020204" pitchFamily="34" charset="0"/>
              </a:rPr>
              <a:t>Updated January 2024</a:t>
            </a:r>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226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3606-B440-4312-B9F8-E03B7E76C995}"/>
              </a:ext>
            </a:extLst>
          </p:cNvPr>
          <p:cNvSpPr>
            <a:spLocks noGrp="1"/>
          </p:cNvSpPr>
          <p:nvPr>
            <p:ph type="title"/>
          </p:nvPr>
        </p:nvSpPr>
        <p:spPr/>
        <p:txBody>
          <a:bodyPr/>
          <a:lstStyle/>
          <a:p>
            <a:r>
              <a:rPr lang="en-AU" dirty="0"/>
              <a:t>Presentation aims</a:t>
            </a:r>
          </a:p>
        </p:txBody>
      </p:sp>
      <p:sp>
        <p:nvSpPr>
          <p:cNvPr id="3" name="Content Placeholder 2">
            <a:extLst>
              <a:ext uri="{FF2B5EF4-FFF2-40B4-BE49-F238E27FC236}">
                <a16:creationId xmlns:a16="http://schemas.microsoft.com/office/drawing/2014/main" id="{30AB34C2-EF3D-4693-AAAD-DCE2F8EAA111}"/>
              </a:ext>
            </a:extLst>
          </p:cNvPr>
          <p:cNvSpPr>
            <a:spLocks noGrp="1"/>
          </p:cNvSpPr>
          <p:nvPr>
            <p:ph idx="1"/>
          </p:nvPr>
        </p:nvSpPr>
        <p:spPr/>
        <p:txBody>
          <a:bodyPr/>
          <a:lstStyle/>
          <a:p>
            <a:pPr marL="0" indent="0">
              <a:buNone/>
            </a:pPr>
            <a:r>
              <a:rPr lang="en-AU" dirty="0"/>
              <a:t>By the end of this presentation, we hope you will:</a:t>
            </a:r>
          </a:p>
          <a:p>
            <a:pPr>
              <a:buFont typeface="Arial" panose="020B0604020202020204" pitchFamily="34" charset="0"/>
              <a:buChar char="•"/>
            </a:pPr>
            <a:r>
              <a:rPr lang="en-AU" dirty="0"/>
              <a:t>understand what sexual health and sexuality are, and know some of the things that can impact them </a:t>
            </a:r>
          </a:p>
          <a:p>
            <a:pPr>
              <a:buFont typeface="Arial" panose="020B0604020202020204" pitchFamily="34" charset="0"/>
              <a:buChar char="•"/>
            </a:pPr>
            <a:r>
              <a:rPr lang="en-AU" dirty="0"/>
              <a:t>understand the importance of consent in sexual relationships</a:t>
            </a:r>
          </a:p>
          <a:p>
            <a:pPr>
              <a:buFont typeface="Arial" panose="020B0604020202020204" pitchFamily="34" charset="0"/>
              <a:buChar char="•"/>
            </a:pPr>
            <a:r>
              <a:rPr lang="en-AU" dirty="0"/>
              <a:t>know about two common sexual problems and what you can do about them. </a:t>
            </a:r>
          </a:p>
          <a:p>
            <a:endParaRPr lang="en-AU" dirty="0"/>
          </a:p>
        </p:txBody>
      </p:sp>
    </p:spTree>
    <p:extLst>
      <p:ext uri="{BB962C8B-B14F-4D97-AF65-F5344CB8AC3E}">
        <p14:creationId xmlns:p14="http://schemas.microsoft.com/office/powerpoint/2010/main" val="57005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B8951-92C6-1243-9193-3AFC1E5B5490}"/>
              </a:ext>
            </a:extLst>
          </p:cNvPr>
          <p:cNvSpPr>
            <a:spLocks noGrp="1"/>
          </p:cNvSpPr>
          <p:nvPr>
            <p:ph type="title"/>
          </p:nvPr>
        </p:nvSpPr>
        <p:spPr/>
        <p:txBody>
          <a:bodyPr/>
          <a:lstStyle/>
          <a:p>
            <a:r>
              <a:rPr lang="en-AU" dirty="0"/>
              <a:t>Sexual health</a:t>
            </a:r>
            <a:endParaRPr lang="en-US" dirty="0"/>
          </a:p>
        </p:txBody>
      </p:sp>
    </p:spTree>
    <p:extLst>
      <p:ext uri="{BB962C8B-B14F-4D97-AF65-F5344CB8AC3E}">
        <p14:creationId xmlns:p14="http://schemas.microsoft.com/office/powerpoint/2010/main" val="4125214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12518-2CA1-DF47-BC62-C346B9543AD7}"/>
              </a:ext>
            </a:extLst>
          </p:cNvPr>
          <p:cNvSpPr>
            <a:spLocks noGrp="1"/>
          </p:cNvSpPr>
          <p:nvPr>
            <p:ph type="title"/>
          </p:nvPr>
        </p:nvSpPr>
        <p:spPr/>
        <p:txBody>
          <a:bodyPr/>
          <a:lstStyle/>
          <a:p>
            <a:r>
              <a:rPr lang="en-AU" dirty="0"/>
              <a:t>Sexual health </a:t>
            </a:r>
            <a:endParaRPr lang="en-US" dirty="0"/>
          </a:p>
        </p:txBody>
      </p:sp>
      <p:sp>
        <p:nvSpPr>
          <p:cNvPr id="3" name="Content Placeholder 2">
            <a:extLst>
              <a:ext uri="{FF2B5EF4-FFF2-40B4-BE49-F238E27FC236}">
                <a16:creationId xmlns:a16="http://schemas.microsoft.com/office/drawing/2014/main" id="{D95790DE-2A74-3748-AED7-052B908541E1}"/>
              </a:ext>
            </a:extLst>
          </p:cNvPr>
          <p:cNvSpPr>
            <a:spLocks noGrp="1"/>
          </p:cNvSpPr>
          <p:nvPr>
            <p:ph idx="1"/>
          </p:nvPr>
        </p:nvSpPr>
        <p:spPr/>
        <p:txBody>
          <a:bodyPr/>
          <a:lstStyle/>
          <a:p>
            <a:r>
              <a:rPr lang="en-AU" dirty="0"/>
              <a:t>Sexual health is an important part of your health, wellbeing and quality of life.</a:t>
            </a:r>
          </a:p>
          <a:p>
            <a:r>
              <a:rPr lang="en-AU" dirty="0"/>
              <a:t>It’s not just about physical health – it’s also about emotional, mental and social wellbeing. </a:t>
            </a:r>
          </a:p>
          <a:p>
            <a:endParaRPr lang="en-US" dirty="0"/>
          </a:p>
        </p:txBody>
      </p:sp>
    </p:spTree>
    <p:extLst>
      <p:ext uri="{BB962C8B-B14F-4D97-AF65-F5344CB8AC3E}">
        <p14:creationId xmlns:p14="http://schemas.microsoft.com/office/powerpoint/2010/main" val="108745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650060-1DB7-4D3F-8272-78A910E97420}"/>
              </a:ext>
            </a:extLst>
          </p:cNvPr>
          <p:cNvSpPr>
            <a:spLocks noGrp="1"/>
          </p:cNvSpPr>
          <p:nvPr>
            <p:ph type="title"/>
          </p:nvPr>
        </p:nvSpPr>
        <p:spPr/>
        <p:txBody>
          <a:bodyPr/>
          <a:lstStyle/>
          <a:p>
            <a:r>
              <a:rPr lang="en-AU" dirty="0"/>
              <a:t>Sexuality </a:t>
            </a:r>
          </a:p>
        </p:txBody>
      </p:sp>
      <p:sp>
        <p:nvSpPr>
          <p:cNvPr id="6" name="Content Placeholder 5">
            <a:extLst>
              <a:ext uri="{FF2B5EF4-FFF2-40B4-BE49-F238E27FC236}">
                <a16:creationId xmlns:a16="http://schemas.microsoft.com/office/drawing/2014/main" id="{650DE638-F347-4300-A50D-6CCB8B706640}"/>
              </a:ext>
            </a:extLst>
          </p:cNvPr>
          <p:cNvSpPr>
            <a:spLocks noGrp="1"/>
          </p:cNvSpPr>
          <p:nvPr>
            <p:ph sz="half" idx="10"/>
          </p:nvPr>
        </p:nvSpPr>
        <p:spPr/>
        <p:txBody>
          <a:bodyPr/>
          <a:lstStyle/>
          <a:p>
            <a:r>
              <a:rPr lang="en-AU" dirty="0"/>
              <a:t>Sexuality includes sex, gender identity, sexual orientation, eroticism, pleasure, intimacy and reproduction. </a:t>
            </a:r>
          </a:p>
          <a:p>
            <a:r>
              <a:rPr lang="en-AU" dirty="0"/>
              <a:t>It is experienced and expressed in thoughts, desires, beliefs, attitudes, behaviours, roles </a:t>
            </a:r>
            <a:br>
              <a:rPr lang="en-AU" dirty="0"/>
            </a:br>
            <a:r>
              <a:rPr lang="en-AU" dirty="0"/>
              <a:t>and relationships.</a:t>
            </a:r>
          </a:p>
          <a:p>
            <a:endParaRPr lang="en-AU" dirty="0"/>
          </a:p>
        </p:txBody>
      </p:sp>
      <p:pic>
        <p:nvPicPr>
          <p:cNvPr id="3" name="Picture Placeholder 2" descr="A person holding a rainbow umbrella in a field&#10;&#10;">
            <a:extLst>
              <a:ext uri="{FF2B5EF4-FFF2-40B4-BE49-F238E27FC236}">
                <a16:creationId xmlns:a16="http://schemas.microsoft.com/office/drawing/2014/main" id="{965C4305-53BE-AB4A-95B5-ABD49C5C72B9}"/>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p:blipFill>
        <p:spPr/>
      </p:pic>
    </p:spTree>
    <p:extLst>
      <p:ext uri="{BB962C8B-B14F-4D97-AF65-F5344CB8AC3E}">
        <p14:creationId xmlns:p14="http://schemas.microsoft.com/office/powerpoint/2010/main" val="936949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949CA-E45C-9440-9D70-1AEA5375A5B2}"/>
              </a:ext>
            </a:extLst>
          </p:cNvPr>
          <p:cNvSpPr>
            <a:spLocks noGrp="1"/>
          </p:cNvSpPr>
          <p:nvPr>
            <p:ph type="title"/>
          </p:nvPr>
        </p:nvSpPr>
        <p:spPr/>
        <p:txBody>
          <a:bodyPr/>
          <a:lstStyle/>
          <a:p>
            <a:r>
              <a:rPr lang="en-AU" dirty="0"/>
              <a:t>Sexuality influences</a:t>
            </a:r>
            <a:endParaRPr lang="en-US" dirty="0"/>
          </a:p>
        </p:txBody>
      </p:sp>
      <p:sp>
        <p:nvSpPr>
          <p:cNvPr id="3" name="Content Placeholder 2">
            <a:extLst>
              <a:ext uri="{FF2B5EF4-FFF2-40B4-BE49-F238E27FC236}">
                <a16:creationId xmlns:a16="http://schemas.microsoft.com/office/drawing/2014/main" id="{B716C41F-0720-B74C-A0BF-48FEA4DC41B8}"/>
              </a:ext>
            </a:extLst>
          </p:cNvPr>
          <p:cNvSpPr>
            <a:spLocks noGrp="1"/>
          </p:cNvSpPr>
          <p:nvPr>
            <p:ph sz="half" idx="10"/>
          </p:nvPr>
        </p:nvSpPr>
        <p:spPr/>
        <p:txBody>
          <a:bodyPr/>
          <a:lstStyle/>
          <a:p>
            <a:pPr marL="0" indent="0">
              <a:buNone/>
            </a:pPr>
            <a:r>
              <a:rPr lang="en-AU" dirty="0"/>
              <a:t>Sexuality can be influenced by:</a:t>
            </a:r>
          </a:p>
          <a:p>
            <a:r>
              <a:rPr lang="en-AU" dirty="0"/>
              <a:t>friends and family </a:t>
            </a:r>
          </a:p>
          <a:p>
            <a:r>
              <a:rPr lang="en-AU" dirty="0"/>
              <a:t>culture</a:t>
            </a:r>
          </a:p>
          <a:p>
            <a:r>
              <a:rPr lang="en-AU" dirty="0"/>
              <a:t>media – including movies, TV and pornography</a:t>
            </a:r>
          </a:p>
          <a:p>
            <a:r>
              <a:rPr lang="en-AU" dirty="0"/>
              <a:t>religion. </a:t>
            </a:r>
          </a:p>
          <a:p>
            <a:pPr marL="0" indent="0">
              <a:buNone/>
            </a:pPr>
            <a:endParaRPr lang="en-US" dirty="0"/>
          </a:p>
        </p:txBody>
      </p:sp>
      <p:pic>
        <p:nvPicPr>
          <p:cNvPr id="6" name="Picture Placeholder 5" descr="A group of people sitting on a blanket&#10;&#10;">
            <a:extLst>
              <a:ext uri="{FF2B5EF4-FFF2-40B4-BE49-F238E27FC236}">
                <a16:creationId xmlns:a16="http://schemas.microsoft.com/office/drawing/2014/main" id="{1E7869B4-4092-0C41-BF2E-4A80A6766687}"/>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6501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949CA-E45C-9440-9D70-1AEA5375A5B2}"/>
              </a:ext>
            </a:extLst>
          </p:cNvPr>
          <p:cNvSpPr>
            <a:spLocks noGrp="1"/>
          </p:cNvSpPr>
          <p:nvPr>
            <p:ph type="title"/>
          </p:nvPr>
        </p:nvSpPr>
        <p:spPr/>
        <p:txBody>
          <a:bodyPr/>
          <a:lstStyle/>
          <a:p>
            <a:r>
              <a:rPr lang="en-AU" dirty="0"/>
              <a:t>Impact of pornography</a:t>
            </a:r>
            <a:endParaRPr lang="en-US" dirty="0"/>
          </a:p>
        </p:txBody>
      </p:sp>
      <p:sp>
        <p:nvSpPr>
          <p:cNvPr id="3" name="Content Placeholder 2">
            <a:extLst>
              <a:ext uri="{FF2B5EF4-FFF2-40B4-BE49-F238E27FC236}">
                <a16:creationId xmlns:a16="http://schemas.microsoft.com/office/drawing/2014/main" id="{B716C41F-0720-B74C-A0BF-48FEA4DC41B8}"/>
              </a:ext>
            </a:extLst>
          </p:cNvPr>
          <p:cNvSpPr>
            <a:spLocks noGrp="1"/>
          </p:cNvSpPr>
          <p:nvPr>
            <p:ph sz="half" idx="10"/>
          </p:nvPr>
        </p:nvSpPr>
        <p:spPr>
          <a:xfrm>
            <a:off x="639756" y="1598769"/>
            <a:ext cx="10631624" cy="3793922"/>
          </a:xfrm>
        </p:spPr>
        <p:txBody>
          <a:bodyPr/>
          <a:lstStyle/>
          <a:p>
            <a:r>
              <a:rPr lang="en-AU" dirty="0"/>
              <a:t>Pornography can include:</a:t>
            </a:r>
          </a:p>
          <a:p>
            <a:pPr lvl="1"/>
            <a:r>
              <a:rPr lang="en-AU" dirty="0">
                <a:latin typeface="Arial" panose="020B0604020202020204" pitchFamily="34" charset="0"/>
                <a:cs typeface="Arial" panose="020B0604020202020204" pitchFamily="34" charset="0"/>
              </a:rPr>
              <a:t>gendered stereotypes</a:t>
            </a:r>
          </a:p>
          <a:p>
            <a:pPr lvl="1"/>
            <a:r>
              <a:rPr lang="en-AU" dirty="0">
                <a:latin typeface="Arial" panose="020B0604020202020204" pitchFamily="34" charset="0"/>
                <a:cs typeface="Arial" panose="020B0604020202020204" pitchFamily="34" charset="0"/>
              </a:rPr>
              <a:t>scenes showing sex without consent</a:t>
            </a:r>
          </a:p>
          <a:p>
            <a:pPr lvl="1"/>
            <a:r>
              <a:rPr lang="en-AU" dirty="0">
                <a:latin typeface="Arial" panose="020B0604020202020204" pitchFamily="34" charset="0"/>
                <a:cs typeface="Arial" panose="020B0604020202020204" pitchFamily="34" charset="0"/>
              </a:rPr>
              <a:t>unrealistic depictions of pleasure.</a:t>
            </a:r>
          </a:p>
          <a:p>
            <a:r>
              <a:rPr lang="en-AU" dirty="0"/>
              <a:t>Pornography is entertainment – it’s not real life.</a:t>
            </a:r>
          </a:p>
          <a:p>
            <a:pPr marL="0" indent="0">
              <a:buNone/>
            </a:pPr>
            <a:endParaRPr lang="en-US" dirty="0"/>
          </a:p>
        </p:txBody>
      </p:sp>
      <p:pic>
        <p:nvPicPr>
          <p:cNvPr id="6" name="Picture 5" descr="A purple flower with black outline&#10;&#10;">
            <a:extLst>
              <a:ext uri="{FF2B5EF4-FFF2-40B4-BE49-F238E27FC236}">
                <a16:creationId xmlns:a16="http://schemas.microsoft.com/office/drawing/2014/main" id="{0C02B5D1-4F28-C74C-B052-F06FCD647185}"/>
              </a:ext>
            </a:extLst>
          </p:cNvPr>
          <p:cNvPicPr>
            <a:picLocks noChangeAspect="1"/>
          </p:cNvPicPr>
          <p:nvPr/>
        </p:nvPicPr>
        <p:blipFill>
          <a:blip r:embed="rId3" cstate="screen">
            <a:alphaModFix amt="30000"/>
            <a:extLst>
              <a:ext uri="{28A0092B-C50C-407E-A947-70E740481C1C}">
                <a14:useLocalDpi xmlns:a14="http://schemas.microsoft.com/office/drawing/2010/main"/>
              </a:ext>
            </a:extLst>
          </a:blip>
          <a:stretch>
            <a:fillRect/>
          </a:stretch>
        </p:blipFill>
        <p:spPr>
          <a:xfrm>
            <a:off x="10437013" y="-247828"/>
            <a:ext cx="2037752" cy="1956988"/>
          </a:xfrm>
          <a:prstGeom prst="rect">
            <a:avLst/>
          </a:prstGeom>
        </p:spPr>
      </p:pic>
    </p:spTree>
    <p:extLst>
      <p:ext uri="{BB962C8B-B14F-4D97-AF65-F5344CB8AC3E}">
        <p14:creationId xmlns:p14="http://schemas.microsoft.com/office/powerpoint/2010/main" val="1217594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4A0FC-D93C-384E-880E-8F150E5F04D6}"/>
              </a:ext>
            </a:extLst>
          </p:cNvPr>
          <p:cNvSpPr>
            <a:spLocks noGrp="1"/>
          </p:cNvSpPr>
          <p:nvPr>
            <p:ph type="title"/>
          </p:nvPr>
        </p:nvSpPr>
        <p:spPr/>
        <p:txBody>
          <a:bodyPr/>
          <a:lstStyle/>
          <a:p>
            <a:r>
              <a:rPr lang="en-AU" dirty="0"/>
              <a:t>Sexual relationships and consent </a:t>
            </a:r>
            <a:endParaRPr lang="en-US" dirty="0"/>
          </a:p>
        </p:txBody>
      </p:sp>
    </p:spTree>
    <p:extLst>
      <p:ext uri="{BB962C8B-B14F-4D97-AF65-F5344CB8AC3E}">
        <p14:creationId xmlns:p14="http://schemas.microsoft.com/office/powerpoint/2010/main" val="165757278"/>
      </p:ext>
    </p:extLst>
  </p:cSld>
  <p:clrMapOvr>
    <a:masterClrMapping/>
  </p:clrMapOvr>
</p:sld>
</file>

<file path=ppt/theme/theme1.xml><?xml version="1.0" encoding="utf-8"?>
<a:theme xmlns:a="http://schemas.openxmlformats.org/drawingml/2006/main" name="Jean Hailes title">
  <a:themeElements>
    <a:clrScheme name="Jean Hailes Brand 2023">
      <a:dk1>
        <a:srgbClr val="3D0F58"/>
      </a:dk1>
      <a:lt1>
        <a:sysClr val="window" lastClr="FFFFFF"/>
      </a:lt1>
      <a:dk2>
        <a:srgbClr val="662D91"/>
      </a:dk2>
      <a:lt2>
        <a:srgbClr val="F3F4F6"/>
      </a:lt2>
      <a:accent1>
        <a:srgbClr val="3D0F58"/>
      </a:accent1>
      <a:accent2>
        <a:srgbClr val="D40F7D"/>
      </a:accent2>
      <a:accent3>
        <a:srgbClr val="E0C9F6"/>
      </a:accent3>
      <a:accent4>
        <a:srgbClr val="02267E"/>
      </a:accent4>
      <a:accent5>
        <a:srgbClr val="FDD963"/>
      </a:accent5>
      <a:accent6>
        <a:srgbClr val="A6E068"/>
      </a:accent6>
      <a:hlink>
        <a:srgbClr val="3D0F58"/>
      </a:hlink>
      <a:folHlink>
        <a:srgbClr val="3D0F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ean Hailes Presentation Template" id="{BB099329-F635-4366-87E0-B2BD515C7DC6}" vid="{C6DE4A67-2BCF-4E77-9AE5-6A1EAA84C2EF}"/>
    </a:ext>
  </a:extLst>
</a:theme>
</file>

<file path=ppt/theme/theme2.xml><?xml version="1.0" encoding="utf-8"?>
<a:theme xmlns:a="http://schemas.openxmlformats.org/drawingml/2006/main" name="1_Jean Hailes title">
  <a:themeElements>
    <a:clrScheme name="Jean Hailes Brand 2023">
      <a:dk1>
        <a:srgbClr val="3D0F58"/>
      </a:dk1>
      <a:lt1>
        <a:sysClr val="window" lastClr="FFFFFF"/>
      </a:lt1>
      <a:dk2>
        <a:srgbClr val="662D91"/>
      </a:dk2>
      <a:lt2>
        <a:srgbClr val="F3F4F6"/>
      </a:lt2>
      <a:accent1>
        <a:srgbClr val="02267E"/>
      </a:accent1>
      <a:accent2>
        <a:srgbClr val="E0C9F6"/>
      </a:accent2>
      <a:accent3>
        <a:srgbClr val="F8BEE2"/>
      </a:accent3>
      <a:accent4>
        <a:srgbClr val="BADAFB"/>
      </a:accent4>
      <a:accent5>
        <a:srgbClr val="FDD963"/>
      </a:accent5>
      <a:accent6>
        <a:srgbClr val="A6E068"/>
      </a:accent6>
      <a:hlink>
        <a:srgbClr val="3D0F58"/>
      </a:hlink>
      <a:folHlink>
        <a:srgbClr val="662D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ean Hailes Presentation Template" id="{BB099329-F635-4366-87E0-B2BD515C7DC6}" vid="{7FC7B5B9-E22A-406D-A150-FC7A9F58A525}"/>
    </a:ext>
  </a:extLst>
</a:theme>
</file>

<file path=ppt/theme/theme3.xml><?xml version="1.0" encoding="utf-8"?>
<a:theme xmlns:a="http://schemas.openxmlformats.org/drawingml/2006/main" name="2_Jean Hailes title">
  <a:themeElements>
    <a:clrScheme name="Jean Hailes Brand 2023">
      <a:dk1>
        <a:srgbClr val="3D0F58"/>
      </a:dk1>
      <a:lt1>
        <a:sysClr val="window" lastClr="FFFFFF"/>
      </a:lt1>
      <a:dk2>
        <a:srgbClr val="662D91"/>
      </a:dk2>
      <a:lt2>
        <a:srgbClr val="F3F4F6"/>
      </a:lt2>
      <a:accent1>
        <a:srgbClr val="02267E"/>
      </a:accent1>
      <a:accent2>
        <a:srgbClr val="E0C9F6"/>
      </a:accent2>
      <a:accent3>
        <a:srgbClr val="F8BEE2"/>
      </a:accent3>
      <a:accent4>
        <a:srgbClr val="BADAFB"/>
      </a:accent4>
      <a:accent5>
        <a:srgbClr val="FDD963"/>
      </a:accent5>
      <a:accent6>
        <a:srgbClr val="A6E068"/>
      </a:accent6>
      <a:hlink>
        <a:srgbClr val="3D0F58"/>
      </a:hlink>
      <a:folHlink>
        <a:srgbClr val="662D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ean Hailes Presentation Template" id="{BB099329-F635-4366-87E0-B2BD515C7DC6}" vid="{7ADDAF22-9733-44F8-8C76-1E4C3D689636}"/>
    </a:ext>
  </a:extLst>
</a:theme>
</file>

<file path=ppt/theme/theme4.xml><?xml version="1.0" encoding="utf-8"?>
<a:theme xmlns:a="http://schemas.openxmlformats.org/drawingml/2006/main" name="3_Jean Hailes title">
  <a:themeElements>
    <a:clrScheme name="Jean Hailes Brand 2023">
      <a:dk1>
        <a:srgbClr val="3D0F58"/>
      </a:dk1>
      <a:lt1>
        <a:sysClr val="window" lastClr="FFFFFF"/>
      </a:lt1>
      <a:dk2>
        <a:srgbClr val="662D91"/>
      </a:dk2>
      <a:lt2>
        <a:srgbClr val="F3F4F6"/>
      </a:lt2>
      <a:accent1>
        <a:srgbClr val="02267E"/>
      </a:accent1>
      <a:accent2>
        <a:srgbClr val="E0C9F6"/>
      </a:accent2>
      <a:accent3>
        <a:srgbClr val="F8BEE2"/>
      </a:accent3>
      <a:accent4>
        <a:srgbClr val="BADAFB"/>
      </a:accent4>
      <a:accent5>
        <a:srgbClr val="FDD963"/>
      </a:accent5>
      <a:accent6>
        <a:srgbClr val="A6E068"/>
      </a:accent6>
      <a:hlink>
        <a:srgbClr val="3D0F58"/>
      </a:hlink>
      <a:folHlink>
        <a:srgbClr val="662D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ean Hailes Presentation Template" id="{BB099329-F635-4366-87E0-B2BD515C7DC6}" vid="{4A9E9612-7FD5-4917-A197-9AF6B6CF016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Jean Hailes Presentation Template</Template>
  <TotalTime>182</TotalTime>
  <Words>2373</Words>
  <Application>Microsoft Office PowerPoint</Application>
  <PresentationFormat>Widescreen</PresentationFormat>
  <Paragraphs>221</Paragraphs>
  <Slides>25</Slides>
  <Notes>24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25</vt:i4>
      </vt:variant>
    </vt:vector>
  </HeadingPairs>
  <TitlesOfParts>
    <vt:vector size="33" baseType="lpstr">
      <vt:lpstr>Courier New</vt:lpstr>
      <vt:lpstr>Arial</vt:lpstr>
      <vt:lpstr>Times New Roman</vt:lpstr>
      <vt:lpstr>Calibri</vt:lpstr>
      <vt:lpstr>Jean Hailes title</vt:lpstr>
      <vt:lpstr>1_Jean Hailes title</vt:lpstr>
      <vt:lpstr>2_Jean Hailes title</vt:lpstr>
      <vt:lpstr>3_Jean Hailes title</vt:lpstr>
      <vt:lpstr>Sex and sexuality</vt:lpstr>
      <vt:lpstr>Language</vt:lpstr>
      <vt:lpstr>Presentation aims</vt:lpstr>
      <vt:lpstr>Sexual health</vt:lpstr>
      <vt:lpstr>Sexual health </vt:lpstr>
      <vt:lpstr>Sexuality </vt:lpstr>
      <vt:lpstr>Sexuality influences</vt:lpstr>
      <vt:lpstr>Impact of pornography</vt:lpstr>
      <vt:lpstr>Sexual relationships and consent </vt:lpstr>
      <vt:lpstr>Healthy sexual relationships</vt:lpstr>
      <vt:lpstr>Consent</vt:lpstr>
      <vt:lpstr>Consent is important every time you have sex. </vt:lpstr>
      <vt:lpstr>Making sure you have consent</vt:lpstr>
      <vt:lpstr>Who can you talk to?</vt:lpstr>
      <vt:lpstr>Sexual pleasure  and what can influence it</vt:lpstr>
      <vt:lpstr>Sexual pleasure </vt:lpstr>
      <vt:lpstr>Sex across your lifetime </vt:lpstr>
      <vt:lpstr>Sexual problems </vt:lpstr>
      <vt:lpstr>Low libido</vt:lpstr>
      <vt:lpstr>Low libido – what can you do?</vt:lpstr>
      <vt:lpstr>Painful sex</vt:lpstr>
      <vt:lpstr>Painful sex – what can you do?</vt:lpstr>
      <vt:lpstr>More information and resources on  sexual health</vt:lpstr>
      <vt:lpstr>Thank you</vt:lpstr>
      <vt:lpstr>For further information </vt:lpstr>
    </vt:vector>
  </TitlesOfParts>
  <Company>Jean Hailes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and Sexuality</dc:title>
  <dc:creator>Jean Hailes Foundation</dc:creator>
  <cp:lastModifiedBy>Andrew Vagg</cp:lastModifiedBy>
  <cp:revision>27</cp:revision>
  <dcterms:created xsi:type="dcterms:W3CDTF">2023-09-25T04:00:56Z</dcterms:created>
  <dcterms:modified xsi:type="dcterms:W3CDTF">2024-03-06T22:56:22Z</dcterms:modified>
</cp:coreProperties>
</file>