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497" autoAdjust="0"/>
  </p:normalViewPr>
  <p:slideViewPr>
    <p:cSldViewPr snapToGrid="0">
      <p:cViewPr varScale="1">
        <p:scale>
          <a:sx n="80" d="100"/>
          <a:sy n="80" d="100"/>
        </p:scale>
        <p:origin x="3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77A0-57F2-4C24-905C-32C437FE589C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EAAD-65D7-49EF-AAF2-39966B10B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21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49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ယမ့ၢ်ဆိမိၣ်လၢတၢ်လဲၤကမၣ်အသးတမံၤမံၤန့ၣ်တၢ်မနုၤကကဲထီၣ်အသးလဲၣ်.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ဖဲတၢ်တမံၤမံၤမ့ၢ်ကဲထီၣ်အသးဒီးနနီၢ်ခိလၢတညီနုၢ်မၤအသးဒီးနၤ,အဒိဒ်သိး-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သွံၣ်ယွၤလီၤ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တၢ်အထံအနိလၢတညီနုၢ်မၤအသးတဖၣ်ဟးထီၣ်လၢနလံၢ်အပူၤ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နဆံၣ်ဒၢခိၣ်တၢ်လီၢ်န့ၣ်အဆါ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အိၣ်ဃုာ်၀ံၤအလီၢ်ခံဆါ၀ဲ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နကလိၣ်ထံၣ်ကသံၣ်သရၣ်တဂၤမ့တမ့ၢ်သရၣ်,သရၣ်မုၣ်ကွၢ်ပှၤဆါတသ့ဖဲအသ့လၢအဆိအချ့လီၤ.</a:t>
            </a:r>
          </a:p>
          <a:p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တဘၣ်အိၣ်ခိးတုၤနတၢ်မၤကွၢ်ဒၢလီၢ်ကဘၣ်၀ဲလၢခံတဘျီတစုန့ၣ်တဂ့ၤ.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11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တၢ်လၢနုၢ်ခဲစၢၣ်မ့ၢ်တၢ်မနုၤလဲၣ်.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နုၢ်ခဲစၢၢ်တၢ်မၤကွၢ်န့ၣ်မ့ၢ်ခဲစၢၣ်တၢ်ဆါလၢအဒိၣ်ထီၣ်၀ဲလၢနုၢ်အပူၤန့ၣ်လီၤ. တၢ်အံၤမ့ၢ်ခဲစၢၣ်လၢအကဲထီၣ်အါကတၢၢ်တခါလၢပိာ်မုၣ်လၢအီးစတြ့လယါတဖၣ် အကျါဒီးကဲထီၣ်လၢအသးနံၣ်တခါလၢ် လၢ်န့ၣ်သ့လီၤ.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 ၇ ဂၤအကျါ ၁ ဂၤလၢအီးစထြ့လယါအပူၤကအိၣ် ထီၣ်ဒီးခဲစၢၣ်လၢအတၢ်အိၣ်မူအဆၢကတီၢ်တဘျီဘျီန့ၣ်လီၤ.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ဘၣ်မနုၤအဃိအကါဒိၣ်၀ဲဒၣ်လၢတၢ်ကထံၣ်ဆိနုၢ်အခဲစၢၣ်လဲၣ်.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ဖဲနမ့ၢ်ထံၣ်န့ၢ်နုၢ်အခဲစၢၣ်ဆိဆိန့ၣ်,တၢ်အိၣ်သးလၢအဂ့ၤအိၣ်၀ဲဒၣ်လၢနကဂ့ၤထီၣ်န့ၣ်လီၤ. ခဲစၢၣ်န့ၣ်ကဆံးဒံး၀ဲဒီးကျဲအိၣ်အါဘိလၢတၢ်ကယါဘျါအီၤအဂီၢ်လီၤ.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9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နကလိၣ်သ့ၣ်ညါနနုၢ်အဂ့ၢ်ဂ့ၤဂ့ၤမ့ၢ်ဒ်သိးနကထံၣ်န့ၢ်မ့ၢ်တၢ်ဆီတလဲအသးဒီး နနုၢ်တဖျၢၣ်ဖျၢၣ်ဧါအဂီၢ်လီၤ.  </a:t>
            </a:r>
          </a:p>
          <a:p>
            <a:pPr lvl="0"/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ဘၣ်ဃးဒီးယနုၢ်န့ၣ်မ့ၢ်ယကလိၣ်သ့ၣ်ညါတၢ်မနုၤလဲၣ်.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တၢ်အံၤကဲတၢ်လၢအဂ့ၤလၢတၢ်ကကွၢ်လီၤနနုၢ်လၢမဲာ်ထံကလၤအလိၤဒီးမၤလိန့ၢ်-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မ့ၢ်အအိၣ်ဖျါဒ်လဲၣ်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အက့ၢ်အဂီၤ,အဒိၣ်အဆံးဒီးအလွဲၢ်န့ၣ်လီၤ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နဖီၣ်ကွၢ်အီၤန့ၣ်အမၤအသးဒ်လဲၣ်.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တၢ်ဆီတလဲလၢအအိၣ်ထီၣ်ဒီးနုၢ်အါဒၣ်တၢ်တက့ၢ်န့ၣ်တမ့ၢ်နုၢ်အခဲစၢၣ်ဘၣ်.  ဘၣ်ဆၣ်ဖဲနမ့ၢ်ထံၣ်တၢ်ဆီတလဲတခါန့ၣ်,နကဘၣ်ဒိးကွၢ်နသးဒီးနကသံၣ်သရၣ်မ့တမ့ၢ်သရၣ်/သရၣ်မုၣ်ကွၢ်ပှၤဆါတဂၤတသ့ဖဲအ သ့လၢအဆိအချ့န့ၣ်လီၤ.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3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ကျိၤကျဲတဘိလၢတၢ်ကထံၣ်န့ၢ်တၢ်ဆီတလဲဒီးနနုၢ်လၢအဆိအဂီၢ်မ့ၢ်တၢ်ကသမံသမိး နနုၢ်တလါတဘျီန့ၣ်လီၤ. </a:t>
            </a:r>
          </a:p>
          <a:p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မ့ၢ်ယကသမံသမိးကွၢ်ယနုၢ်တဖၣ်ဒ်လဲၣ်. 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တလါတဘျီန့ၣ်သမံသမိးကွၢ်နနုၢ်အက့ၢ်အဂီၤ,အလွဲၢ်ဒီးအဒိၣ်အဆံးတက့ၢ်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အဂ့ၤကတၢၢ်မ့ၢ်တၢ်ကသမံသမိးကွၢ်နနုၢ်တဖၣ်ဖဲနလုၢ်နလၢ်(သွံၣ်ဟဲ)၀ံၤအလီၢ်ခံစှၤကိာ် သီန့ၣ်လီၤ.  ပာ်လီၤဃာ်တၢ်တဲသ့ၣ်နီၣ်တခါလၢနလီတဲစိအပူၤမ့တမ့ၢ်လၢနလံာ်နံၣ်လံာ်လါအပူၤလၢတၢ်ကသမံသမိးနနုၢ်လၢနံၤသီတသီဃီအလီၢ်လီၢ်လၢကိးလါဒဲးအဂီၢ်တက့ၢ်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ပလၢၢ်ဘၣ်နနုၢ်သူ၀ဲတၢ်နစုနၢအညၣ်တဖၣ်, ဖဲတၢ်လုၢ်ထံအပူၤမ့တမ့ၢ်ဖဲနမံနီၤအခါန့ၣ်တက့ၢ်.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ကွၢ်ဃုဘၣ်တၢ်အကိၢ်လိၣ်တဖၣ်တၢ်ဆီတလဲအသးဒီးဖံးဘ့ၣ်မ့တမ့ၢ်နုၢ်ခိၣ်မိာ်မ့တမ့ၢ် လၢတၢ်ဂီၤထီၣ်တခါလၢ်လၢ်တၢ်ဆါ မ့တမ့ၢ်တၢ်အထံအနိလၢအဟးထီၣ်လၢအလိၤတက့ၢ်.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မၤလီၤတံၢ်နပလၢၢ်ကွၢ်နုၢ်အိၣ်တၢ်လီၢ်ဒီတခါစးထီၣ်နဂုၥ်ဃံတုၤလီၤလၢနဟၢဖၢ ဒီးပၣ်ဃုာ်နတံာ်လာ်တဖၣ်န့ၣ်လီၤ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နသံကွၢ်နက</a:t>
            </a:r>
            <a:r>
              <a:rPr lang="my-MM" sz="1200" b="0" i="0" u="none" strike="noStrike" kern="120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သံၣ်သရၣ်မ့တမ့ၢ်သရၣ်သရၣ်မုၣ်ကွၢ်ပှၤဆါလၢအကဒုးနဲၣ်နၤလၢန သမံသမိးနနုၢ်ဒ်လဲၣ်န့ၣ်သ့လီၤ.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my-MM" sz="1200" b="0" i="0" u="sng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my-MM" sz="1200" b="0" i="0" u="none" strike="noStrike" kern="120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တၢ်ပလၢၢ်နနုၢ်တဖၣ်န့ၣ်တၢ်အံၤမ့ၢ်ကျဲလၢအဘၣ်မ့တမ့ၢ်အကမၣ်န့ၣ် တအိၣ်ဘၣ်-အရ့ဒိၣ်၀ဲဒၣ်လၢနမၤန့ၢ်ကျိၤကျဲတခါလၢအမၤတၢ်လၢနဂီၢ်ဒီးမၤအီၤဘၣ်ဆၢဘၣ်ကတီၢ်န့ၣ်လီၤ.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35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ကျဲအဂၤတဘိလၢတၢ်ကထံၣ်န့ၣ်တၢ်ဆီတလဲလၢနုၢ်အလိၤတဖၣ်မ့ၢ်တၢ်မၤန့ၢ်နုၢ်အတၢ်မၤကွၢ်လၢ အအိၣ်ဒီးတၢ်သူစဲးခံနံၣ်တဘျီန့ၣ်လီၤ.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တၢ်လၢနုၢ်အတၢ်မၤကွၢ်လၢအအိၣ်ဒီးတၢ်သူ၀ဲဒၣ်စဲးန့ၣ်မ့ၢ်မနုၤလဲၣ်.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တၢ်မၤကွၢ်နုၢ်န့ၣ်မ့ၢ်တၢ်ဂီၤတခါလၢအပာ်ဖျါထီၣ်တၢ်လၢအအိၣ်လၢနနုၢ်အဒွဲပူၤတကပၤလီၤ.  ဒုးနဲၣ်၀ဲတၢ်ဆီတလဲတဖၣ်လၢအဆံးဒိၣ်ကဲာ်ဆိးလၢနၤမ့တမ့ၢ်နကသံၣ်သရၣ်မ့တမ့ၢ်သရၣ်,သရၣ်မုၣ်ကထံၣ်မ့တမ့ၢ်ပလၢၢ်ဘၣ်အီၤအဂီၢ်လီၤ.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မ့ၢ်ယကြၢးမၤန့ၢ်နုၢ်အတၢ်မၤကွၢ်လၢအခါဖဲလဲၣ်.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ဖဲနသးနံၣ်အိၣ် ၅၀ ဒီး၇၄ န့ၣ်အဘၢၣ်စၢၤန့ၣ်, မၤကွၢ်နုၢ်တၢ်မၤကွၢ်ခံနံၣ်တဘျီထီဘိတက့ၢ်.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ဖဲနသးနံၣ်အိၣ် ၄၀-၄၉ မ့တမ့ၢ် အါန့ၢ် ၇၄နံၣ်အခါ,နဃုထၢလၢနကမၤန့ၢ်မဲၣ်မိၣ်ကြၣ်(မ)သ့၀ဲဒၣ်လီၤ.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ဖဲနသးနံၣ်မ့ၢ်အိၣ်၀ဲဒၣ် ၄၀ဆူအဖီလာ်အခါ,နကသံၣ်သရၣ်က မၢနမၤကွၢ်နုၢ်ဖဲအ၀ဲသ့ၣ်မ့ၢ်ဆိမိၣ်လၢနလိၣ်မၤအီၤ, မ့တမ့ၢ်ပှၤ အဂၤတဂၤလၢနဟံၣ်ဖိဃီဖိအပူၤမ့ၢ်အိၣ်တ့ၢ်လံဒီးခဲစၢၢ်လၢအပူၤကွံၥ်အခါန့ၣ်လီၤ.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နုၢ်တၢ်မၤကွၢ်တဖၣ်န့ၣ်တၢ်မၤအီၤလၢပှၤလၢအသးနံၣ်အိၣ်၀ဲ ၃၅နံၣ်ဆူအဖီခိၣ်တဖၣ်အဂီၢ်လီၤ. 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မ့ၢ်ယကမၤန့ၢ်တၢ်သ့ၣ်နံၤဖးသီတခါလၢနုၢ်အတၢ်မၤကွၢ်လၢအအိၣ်ဃုာ်ဒီးတၢ်သူစဲးတခါန့ၣ် ဒ်လဲၣ်. </a:t>
            </a:r>
          </a:p>
          <a:p>
            <a:pPr rtl="0"/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အီးစတြ့လယါဟ့ၣ်ကလီ၀ဲဒၣ်တၢ်မၤ ကွၢ်တခါအံၤဖဲနနုၢ်တၢ်ဆါအပနီၣ် မ့ၢ်တအိၣ်အခါဒၣ်လဲာ်လီၤ. လၢတၢ်ကမၤန့ၢ်တၢ်သ့ၣ်နံၤဖးသီလၢနုၢ်အတၢ်မၤကွၢ်လၢအအိၣ်ဒီးတၢ်သူစဲးတခါအဂီၢ်,ကိးဘၣ် နီၣ်ဂံၢ်တခါအံၤကဘျးစဲန့ၢ်နၤဒီး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အတၢ်မၤစၢၤလၢအအိၣ်လၢနလီၢ်က၀ီၤအပူၤန့ၣ်လီၤ.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နမၤန့ၢ်စ့ၢ်ကီးတၢ်သ့ၣ်နံၤဖးသီလၢလီပှာ်ယဲၤအဖီခိၣ်တခါသ့ဖဲ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breastscreen.org.au</a:t>
            </a:r>
          </a:p>
          <a:p>
            <a:endParaRPr lang="en-AU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လိၣ်ဘၣ်ပှၤကတိၤကျိးထံတၢ်တဂၤဧါ.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ဖဲနမ့ၢ်လိၣ်ဘၣ်ပှၤကတိၤကျိးထံတၢ်တဂၤအခါ,ကိးဘၣ်တၢ်ကျိးထံဒီးတၢ်ကတိၤကျိးထံ အတၢ်မၤစၢၤ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TIS National)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 ၁၃ ၁၄ ၅၀ ဒီးသံကွၢ်ဘၣ်လၢတၢ်ကဘျးစဲန့ၢ်နၤဒီး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လၢအအိၣ်လၢနကီၢ်စဲၣ်,ဟီၣ်က၀ီၤအပူၤန့ၣ်တက့ၢ်.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017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ဘၣ်မနုၤအဃိအကါဒိၣ်၀ဲဒၣ်လၢတၢ်ကမၤန့ၢ် နုၢ်အတၢ်မၤကွၢ်လၢအအိၣ်ဒီးတၢ်သူစဲးန့ၣ်လဲၣ်.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နုၢ်အတၢ်မၤကွၢ်လၢအအိၣ်ဒီးတၢ်သူစဲးလၢတၢ်မၤအီၤဘၣ်ဆၢဘၣ်ကတီၢ်တဖၣ်ကထံၣ်န့ၢ် နုၢ်အခဲစၢၣ်တဖၣ်လၢ အဆိဒီးဒီသဒၢတၢ်သံတၢ်ပှၢ်တဖၣ်န့ၣ်လီၤ.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တၢ်မ့ၢ်ထံၣ်ဆိ၀ဲဒၣ်နုၢ်အခဲစၢၣ်န့ၣ်,တၢ်အိၣ်သးအါ၀ဲဒၣ်လၢအကမ့ၢ်ဒၣ်တၢ်လၢအဆံးဒီးတၢ် ကူစါအီၤသ့၀ဲဒၣ်တုၤလီၤတီၤလီၤန့ၣ်လီၤ.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တၢ်အံၤကမၤစၢၤနၤလၢနကအိၣ်ဆူၣ်အိၣ်ချ့ထီၣ်ကဒီးတသီတဘျီဒီးမုာ်လၤသးခုဒီးနတၢ်အိၣ်မူ ဒီးနဟံၣ်ဖိဃီဖိန့ၣ်လီၤ.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ထံၣ်န့ၢ်တၢ်ဆီတလဲအသးတမံၤလၢ်လၢ်လၢနနုၢ်တဖၣ်အလိၤအခါ,ထံၣ်ဘၣ်နကသံၣ်သရၣ်မ့တမ့ၢ်သရၣ်သရၣ်မုၣ်ကွၢ်ပှၤဆါဖဲအဆိအချ့တသ့ဖဲအသ့ကတၢၢ်တက့ၢ်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627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တၢ်လၢပှံာ်န့ၣ်မ့ၢ်တၢ်မနုၤလဲၣ်.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တၢ်လၢပှံာ်န့ၣ်မ့ၢ်တၢ်လၢအဘၣ်ထွဲဒီး နီၢ်ခိအတၢ်ဂံၢ်ဘျဲးတၢ်အီၣ်အသနူန့ၣ်လီၤ*.  ပှံာ်မ့ၢ်တၢ်အဘိလၢအဟံးန့ၢ်တၢ်အီၣ်လၢနကဖုအပူၤဒီးဆှၢအီၤဆူခံပူၤ(လၢနအ့ၣ်ဆါလီၤအီၤ န့ၣ်လီၤ).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တၢ်လၢပှံာ်အခဲစၢၣ်စံးတၢ်န့ၣ်မ့ၢ်မနုၤလဲၣ်.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ပှံၥ်ခဲစၢၢ်န့ၣ်မ့ၢ်ခဲစၢၢ်လၢအဒိၣ်ထီၣ်လၢနပှံၥ်အပူၤန့ၣ်လီၤ. တၢ်အံၤမ့ၢ်ခဲစၢၣ်လၢအညီနုၢ်ကဲထီၣ်တခါလၢအီးစတြ့လယါအပူၤဒီးညီ၀ဲဒၣ်လၢတၢ်ကကူစါ အီၤဒီးယါဘျါအီၤဖဲတၢ်မ့ၢ်ထံၣ်န့ၢ်အီၤ ဆိဆိ အခါန့ၣ်လီၤ. 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တၢ်မၤကွၢ်မ့ၢ်ကျိၤကွာ်အဂ့ၤကတၢၢ်တဘိလၢတၢ်ကထံၣ်န့ၢ်ခဲစၢၣ်လၢပှံာ်အပူၤဆိဆိန့ၣ်လီၤ.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တၢ်မၤနီၣ်လၢပှၤဆှၢတၢ်သိၣ်လိအဂီၢ်- သူဘၣ်တၢ်ဂီၤဖဲနမ့ၢ်ကအဲၣ်ဒိးရှဲပၠးတၢ်ဂံာ်ဘျဲးတၢ်အီၣ် အသနူဖုၣ်ဖုၣ်ဖိအခါန့ၣ်တက့ၢ်.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607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တၢ်လၢတၢ်မၤကွၢ်ပှံာ်စံးတၢ်န့ၣ်မ့ၢ်မနုၤလဲၣ်.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 ပှံာ်သမံသမိး၀ဲဒၣ်သွံၣ်လၢနအ့ၣ်အကျါ,တၢ်အံၤကဲပှံာ်အခဲစၢၣ်အတၢ်ဆါအပနီၣ်လၢအဖျါထီၣ်ဆိ၀ဲဒၣ်န့ၣ်သ့လီၤ.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မ့ၢ်ယကလိၣ်မၤပှံာ်အတၢ်မၤကွၢ်လၢအခါဖဲလဲၣ်.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နကလိၣ်မၤတၢ်မၤကွၢ်စးထီၣ်လၢနသးနံၣ်ပှဲၤထီၣ် ၅၀ န့ၣ်လီၤ.  ဒီးနကလိၣ်မၤတၢ်အံၤ ၂ နံၣ်တဘျီတုၤလီၤလၢနသးအိၣ် ၇၄ နံၣ်န့ၣ်လီၤ.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40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မ့ၢ်ယကမၤန့ၢ်တၢ်မၤကွၢ်တဖၣ်လၢကျဲဒ်လဲၣ်.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တၢ်မၤကွၢ်န့ၣ်တၢ်ကဆှၢန့ၢ်နၤဆူနဟံၣ်အလီၢ်အကျဲခံနံၣ်တဘျီဖဲအသးနံၣ်ပှဲၤထီၣ် ၅၀ အခါန့ၣ်လီၤ.  </a:t>
            </a: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နမ့ၢ်တဒိးန့ၢ်ဘၣ်တၢ်မၤကွၢ်ဘၣ်န့ၣ်, ကိး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National Bowel Cancer Screening Program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 ၁၈၀၀ ၆၂၇ ၇၀၁ မ့တမ့ၢ်ကတိၤတၢ်ဒီးကသံၣ်သရၣ်မ့တမ့ၢ်သရၣ်,သရၣ်မုၣ်ကွၢ်ပှၤဆါတက့ၢ်.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ယကဘၣ်မၤတၢ်မနုၤလဲၣ်န့ၣ်မ့ၢ်ယကသ့ၣ်ညါဒ်လဲၣ်.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တၢ်မၤကွၢ်န့ၣ်ညီလၢတၢ်ကမၤအီၤန့ၣ်လီၤ ဖဲတၢ်မၤကွၢ်မ့ၢ်ဟဲတုၤလၢနဟံၣ်န့ၣ်,အကပၣ်ဃုာ်ဒီးတၢ်နဲၣ်ကျဲတဖၣ်လၢအကဒုးနဲၣ်နၤဒီးတၢ် လၢနကဘၣ်မၤအီၤလီၤတံၢ်လီၤဆဲးန့ၣ်လီၤ.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31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ပှံာ်အခဲစၢၣ်ညီနုၢ်န့ၣ်အပတီၢ်လၢညါအတၢ်ပနီၣ်တဖၣ်တအိၣ်ဘၣ်.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န့ၣ်အဃိအကါဒိၣ်၀ဲဒၣ်လၢနကထံၣ်နကသံၣ်သရၣ်မ့တမ့ၢ်သရၣ်,သရၣ်မုၣ်ကွၢ်ပှၤဆါဘျီဃီဖဲနထံၣ်တၢ်ဆီတလဲတဖၣ်အံၤတမံၤလၢ်လၢ်အခါ-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သွံၣ်အိၣ်၀ဲဒၣ်လၢနအ့ၣ်အကျါ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နအ့ၣ်န့ၣ်လီၤဆီဒီးတၢ်လၢအညီနုၢ်လၢညါ,အဒိဒ်သိးအကိၤထီၣ်,အပှဲာ်မ့တမ့ၢ်အက့ၢ်အဂီၤဆီတလဲအသးန့ၣ်လီၤ. 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နဟၢဖၢဆါမ့တမ့ၢ်နတူၢ်ဘၣ်တၢ်ကိၢ်လိၣ်တခါန့ၣ်လီၤ.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နလီၤဘှံးလီၤတီၤအါအါကလဲာ်ဒီးနတသ့ၣ်ညါဘၣ်မနုၤအဃိအကဲထီၣ်လဲၣ်န့ၣ်လီၤ. 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နနီၢ်ခိအတယၢၢ်လီၤဒီးနသ့ၣ်ညါဘၣ်မနုၤအဃိအကဲထီၣ်လဲၣ်န့ၣ်လီၤ.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66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ံၤအံၤပကတဲဘၣ်ဃးဒီးတၢ်အကါဒိၣ်ဘၣ်ဃးဆူၣ်ချ့တၢ်မၤကွၢ်လၢ်ပိၥ်မုၣ်လၢအအိၣ်အီးစထြ့လယါအပူၤတဖၣ်အဂီၢ်န့ၣ်လီၤ.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မ့ၢ်တၢ်မနုၤတဖၣ်လဲၣ်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ဘၣ်မနုၤနလိၣ်ဘၣ်အီၤလဲၣ်ဒီးနလိၣ်ဘၣ်အီၤလၢဆၢကတီၢ်ဖဲလဲၣ်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နကဘၣ်မၤတၢ်သ့ၣ်နံၤဖးသီဒီးကသံၣ်သရၣ်ဒ်လဲၣ်.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i="1" u="none" dirty="0">
              <a:solidFill>
                <a:srgbClr val="0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ဆှၢတၢ်သိၣ်လိအဂီၢ်-ဃုထၢတၢ်သံကွၢ်စှၤကိာ်ဖျၢၣ်(အဒိဒ်အဖီလၥ်တဖၣ်)လၢကစးထီၣ်တၢ်တၢၣ်ပီၣ်တၢၣ်ပီဖုၣ်ကိၥ်အဂီၢ်ဘၣ်ဃးဒီး 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ၤပၣ်ဃုာ်လၢတၢ်မၤလိအပူၤတဖၣ်နၢ်ပၢၢ်၀ဲ'တၢ်အိၣ်ဆူၣ်အိၣ်ချ့းအဂ့ၢ်ဒ်လဲၣ်ဒီးဘၣ်ဃးဒီးတၢ်အိၣ်ဆူၣ်အိၣ်ချ့ဒီးတၢ်ဆူးတၢ်ဆါလဲၣ်အဂ့ၢ်န့ၣ်အ၀ဲသ့ၣ်အတၢ်နာ်အိၣ်ဒ်လဲၣ်န့ၣ်လီ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endParaRPr lang="my-MM" sz="1200" i="1" u="none" dirty="0">
              <a:solidFill>
                <a:srgbClr val="0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spcBef>
                <a:spcPct val="0"/>
              </a:spcBef>
            </a:pP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တၢ်သံကွၢ်လၢတၢ်ကဘၣ်ဆိမိၣ်အီၤတဖၣ်-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တၢ်လၢတၢ်ဆူးတၢ်ဆါန့ၣ်မ့ၢ်တၢ်မနုၤလဲၣ်.  မ့ၢ်အအိၣ်ဟဲဖဲလဲၣ်.  မ့ၢ်ပှၤတဂၤလၢ်လၢ်ဆူးဆါထီၣ်သ့ဧါ. 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မ့ၢ်နမၤတၢ်တမံၤမံၤလၢတၢ်ကဒီသဒၢတၢ်ဆူးတၢ်ဆါ,လီၤဆီဒၣ်တၢ် တၢ်ဆူးတၢ်ဆါအဒိၣ်အမုၢ်လၢအမ့ၢ်ဒ်သိး ခဲစၢၣ် န့ၣ်သ့ဧါ. 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တၢ်ကွၢ်ထွဲလီၤနတၢ်အိၣ်ဆူၣ်အိၣ်ချ့န့ၣ်အဲၣ်ဒိးတဲအခီပညီမနုၤလဲၣ်. 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မ့ၢ်နကွၢ်ထွဲလီၤနတၢ်အိၣ်ဆူၣ်အိၣ်ချ့ဒ်လဲၣ်. 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လၢနထံနကီၢ်လၢနအိၣ်ဖျဲၣ်ထီၣ်အပူၤပှၤကညီတဖၣ်ကွၢ်ထွဲအတၢ် အိၣ်ဆူၣ်အိၣ်ချ့ဒ်လဲၣ်. 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ဲၤဆူကသံၣ်သရၣ်မ့တမ့ၢ်သရၣ်,သရၣ်မုၣ်ကွၢ်ပှၤဆါအအိၣ်ဖဲနတူၢ်ဘၣ်လၢနဆိးက့မ့တမ့ၢ်အိၣ်ဒီးတၢ်ဂ့ၢ်ကီအခါစ့ၢ်ဧါ.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ဒ်သိးနသုတ ဆူးဆါထီၣ်တဂ့ၤအဂီၢ်တၢ်အဆိကတၢၢ်လၢနမၤအီၤအိၣ်တမံၤမံၤဧါ.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လၢတၢ်ကဒီသဒၢတၢ်ဆူးတၢ်ဆါတဖၣ်အဂီၢ်နသ့ၣ်ညါနဲတၢ်လၢနမၤအီၤသ့အိၣ်စ့ၢ်ဧါ.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636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လၢတၢ်ကပၢၤဃာ်ယပှံာ်အတၢ်အိၣ်ဆူၣ်အိၣ်ချ့အဂီၢ်ယမၤတၢ်မနုၤသ့လဲၣ်.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နပၢၤဃာ်နပှံာ်အတၢ်အိၣ်ဆူၣ်အိၣ်ချ့သ့၀ဲဒၣ်ဖဲန-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တအိမိာ်ထူ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ပၢၤဃာ်နီၢ်ခိအတယၢၢ်လၢအဆူၣ်အချ့တခါ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အီၣ်တၢ်အီၣ်လၢအအိၣ်ဒီးတၢ်မုၢ်တၢ်ဘိအယဲၤအါအါ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ဟးဆှဲးသံး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အိထံအါအါ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မၤဟူးဂဲၤနီၢ်ခိခဲအံၤခဲအံၤ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မၤကွၢ်နသးခံနံၣ်ဘျီဖဲနသးနံၣ်ပှဲၤထီၣ် ၅၀အလီၢ်ခံတက့ၢ်.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692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တၢ်လၢသွံၣ်ထံးအတၢ်အိၣ်ဆူၣ်အိၣ်ချ့အတၢ်မၤကွၢ်စံးတၢ်န့ၣ်မ့ၢ်မနုၤလဲၣ်.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ဆူၣ်အိၣ်ချ့အတၢ်မၤကွၢ်မ့ၢ်တၢ်လဲၤအိၣ်သကိးနကသံၣ်သရၣ်မ့တမ့ၢ်သရၣ်,သရၣ်မုၣ်ကွၢ်ပှၤဆါလၢတၢ်က-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ကတိၤဘၣ်ဃးတၢ်အိၣ်ဃုာ်လိာ်သးလၢအပူၤဖျဲး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ကတိၤသကိးဘၣ်ဃးနခွဲးယာ်တဖၣ်ဖဲနအိၣ်ဒီးတၢ်ရ့လိာ်မုာ်လိာ်ဒီးပှၤတဂၤ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ကတိၤသကိးဘၣ်ဃးနခွဲးယာ်လၢကဆၢတဲာ်ဖဲနမ့ၢ်ကအဲၣ်ဒိးဒၢထီၣ်မ့တမ့ၢ်တအဲၣ်ဒိးဒၢထီၣ် အခါ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ကတိၤထီၣ်ဘၣ်ဃးကသံၣ်ဒီသဒၢတၢ်ဒၢထီၣ်လၢနသူအီၤသ့ဖဲနမ့ၢ်တအဲၣ်ဒိးဒၢထီၣ်အခါန့ၣ်လီၤ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မၤကွၢ်ဒၢလီၢ်ခိၣ်ထိးအတၢ်မၤကွၢ်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မၤန့ၢ်တၢ်မၤကွၢ်လၢတၢ်ဘၣ်ကူဘၣ်ဂာ်လၢအရၤလီၤအသးခီဖျိသွံၣ်ထံးတၢ်အိၣ်ဃုာ်(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STIs) </a:t>
            </a:r>
          </a:p>
          <a:p>
            <a:endParaRPr lang="en-AU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မ့ၢ်နကလိၣ်မၤန့ၢ်သွံၣ်ထံးအတၢ်အိၣ်ဆူၣ်အိၣ်ချ့အတၢ်မၤကွၢ်လၢအခါဖဲလဲၣ်.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မၤန့ၢ်မုၣ်ခွါသွံၣ်ထံးဆူၣ်ချ့တၢ်မၤကွၢ်ဖဲ-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ဖဲနစးထီၣ်၀ဲဒၣ်သွံၣ်ထံးအတၢ်ရ့လိာ်မုာ်လိာ်ဒီးပှၤအသီတဂၤ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သွံၣ်ထံးအတၢ်အိၣ်ဃုာ်ဘၣ်လၢတၢ်အိၣ်ဒီးတၢ်ဒီသဒၢန့ၣ်လီၤ.  သွံၣ်ထံးအတၢ်အိၣ်ဃုာ်လၢတအိၣ်ဒီးတၢ်ဒီသဒၢမ့တမ့ၢ်တပူၤဖျဲး,တၢ်အိၣ်ဃုာ်လၢတအိၣ်ဒီး တၢ်ဖျီၣ်မ့တမ့ၢ်တၢ်ဒီဘူသလါ(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dental dam)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လၢအမ့ၢ်လ့ထဲးစ်တၢ်ကံးညာ်အကဘျၣ်ဘူဘူဖိန့ၣ်လီၤ. 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တၢ်ဖျီၣ်ထူၣ်ဖျိမ့တမ့ၢ်ထူၣ်ဖျဲး၀ဲဒၣ်ဖဲအိၣ်ဃုာ်လိာ်သးအခါ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နဆိကမိၣ်လၢနကအိၣ်ဒီး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နမါ၀ၤအိၣ်ဃုာ်ဒီးပှၤအဂၤ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နအိၣ်ဃုာ်ဒီးပှၤအါန့ၢ်တဂၤ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နနီၤသူထးတဖၣ်ဃုာ်ဒီးပှၤအဂၤတဖၣ်ဖဲသူ၀ဲဒၣ်ကသံၣ်မူၤဘှီးအခါ,မ့တမ့ၢ် ဖဲတၢ်ဆဲးယီၢ်အခါ မ့တမ့ၢ် တုၢ်ဖံးဘ့ၣ်တဖၣ်အခါန့ၣ်လီၤ</a:t>
            </a:r>
          </a:p>
          <a:p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ဖဲနမ့ၢ်အိၣ်ဃုၥ်လိၥ်သးအခါန့ၣ်, တၢ်မၤကွၢ်မုၣ်ခွါသွံၣ်ထံးအတၢ်အိၣ်ဆူၣ်အိၣ်ချ့ဘၣ်ဆၢဘၣ်ကတီၢ်ကမ့ၢ်တၢ်လၢအဂ့ၤန့ၣ်လီၤ.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အိၣ်ဒီးတၢ်ဘၣ်ယိၣ်ဘၣ်ဘီလၢအဘၣ်ဃးဒီးသွံၣ်ထံးအတၢ်အိၣ်ဆူၣ်အိၣ်ချ့အတၢ်မၤကွၢ်,သနာ်က့ကသံၣ်သရၣ်တဖၣ်အိၣ်၀ဲဒၣ်လၢအကမၤစၢၤနၤ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513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မ့ၢ်တၢ်မနုၤလဲၣ်.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မ့ၢ်တၢ်ကတိၤဖျၢၣ်လၢအမ့ၢ်မုၣ်ခွါသွံၣ်ထံးတၢ်ဘၣ်ကူဘၣ်ဂာ်အတၢ်ဆါအဃၢ်န့ၣ်လီၤ မ့ၢ်တၢ်ဘၣ်ကူဘၣ်ဂာ်လၢနမၤန့ၢ်အီၤသ့၀ဲဒၣ်ဖဲနမၤသွံၣ်ထံးအတၢ်အိၣ်ဃုာ်လိာ်သးအခါ </a:t>
            </a:r>
          </a:p>
          <a:p>
            <a:pPr defTabSz="910651">
              <a:defRPr/>
            </a:pPr>
            <a:endParaRPr lang="my-MM" b="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န့ၣ်ညီနုၢ်ကဲထီၣ်အသးလၢဟီၣ်ခိၣ်တၢ်လီၢ်၀း၀းန့ၣ်လီၤ. 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အိၣ်၀ဲဒၣ်အကလုာ်ကလုာ်အဒိဒ်သိး-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ယုၢ်အ့ၣ်တၢ်ဆါလၢလံၢ်ဒီးထ့ၣ်အလိၤ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ခလၢၣ်မံဒယၣ်တၢ်ဆါ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chlamydia)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ကနိၣ်တၢ်ဆါ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gonorrhoea)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ဆ့းဖလ့းတၢ်ဆါ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syphilis)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သူၣ်ညိးတၢ်ဆါဘံၣ် ဒီး စံၣ်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hepatitis B and C)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အ့းအဲၣ်ဘံၣ်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HIV)  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မ့ၢ်ယမၤန့ၢ်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တခါသ့လၢကျဲဒ်လဲၣ်.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သ့၀ဲဒၣ်ဖဲန-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နမၤမုၣ်ခွါသွံၣ်ထံးတၢ်အိၣ်ဃုၥ်လၢတအိၣ်ဒီးတၢ်ဒီသဒၢဘၣ်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ပာ်လီၤနထးခိၣ်လၢထ့ၣ်မ့တမ့ၢ်လံၢ်ဘီးအလိၤ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ဖီၣ်ထ့ၣ်,လံၢ်ဘီး,လံၢ်မ့တမ့ၢ်ခံပူၤတဘျီဃီ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ဖီၣ်ဘၣ်ပှၤအဂၤတဂၤအနီၢ်ခိအထံအနိတဖၣ်န့ၣ်လီၤ.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ဖဲတၢ်မ့ၢ်တကူစါ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တဖၣ်အခါန့ၣ်,တၢ်သ့ၣ်တဖၣ်အံၤ-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ဒုးကဲထီၣ်တၢ်သးဂံာ်ဒီးဆါ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ကီ၀ဲဒၣ်လၢပိာ်မုၣ်တဖၣ်ကအိၣ်ဒီးအဖိ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ဒုးကဲထီၣ်တၢ်အိၣ်ဆူၣ်အိၣ်ချ့အတၢ်ဂ့ၢ်ကီတဖၣ်လၢအယံာ်အထၢတဖၣ်သ့လီၤ.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427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ခီဖျိထဲဒၣ်တၢ်ကွၢ်၀ဲဒၣ်ပှၤတဂၤလၢအတၢ်အိၣ်ဖျါလၢခိန့ၣ် နစံးလၢပှၤတဂၤန့ၣ်အိၣ်ဒီး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န့ၣ်တသ့ဘၣ်.  ဖဲပှၤတဂၤမ့ၢ်အိၣ်ဖျါအဂံၢ်အဘါပှဲၤဒီးအိၣ်ဆူၣ်အိၣ်ချ့ဒၣ်လဲာ်,အ၀ဲသ့ၣ်အိၣ်ဒီး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တၢ်ဆါသ့ ၀ဲဒၣ်ဒီးရၤလီၤတၢ်ဆါအံၤဆူပှၤအဂၤတဂၤအအိၣ်သ့လီၤ.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တၢ်အံၤတၢ်အိၣ်သးအိၣ်၀ဲဒၣ်လၢနအိၣ်ဒီး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ဒီးနတသ့ၣ်ညါဘၣ်န့ၣ်လီၤ.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တဘျီတခီၣ်တၢ်ဆါအပနီၣ်တနီၤအိၣ်ဖျါထီၣ်လၢနၤမ့တမ့ၢ်ပှၤအဂၤတဂၤအိၣ်ဒီး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န့ၣ်လီၤ.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တၢ်အပနီၣ်လၢအကဲထီၣ်သ့တနီၤန့ၣ်ပၣ်ဃုာ်-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ူၤလီၢ်,ဖံးဘ့ၣ်ကဖိထံ,ဖံးဘ့ၣ်သ့ၣ်ဖးမ့တမ့ၢ်ထ့ၣ်သးဂံာ်,လံၢ်ဘီး,ခံပူၤမ့တမ့ၢ်ထးခိၣ်သးဂံာ်တဖၣ်န့ၣ်လီ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တၢ်အထံအနိလၢတၢ်တညီနုၢ်ထံၣ်အီၤတဖၣ်ဟးထီၣ်လၢထ့ၣ်,လံၢ်မ့တမ့ၢ်ခံပူၤ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လံၢ်ဘီးမ့တမ့ၢ်လံၢ်အိၣ်ဖျါဂီၤ,ဆါဒီးအသးဂံာ်မ့တမ့ၢ်နၢတမုာ်တလၤ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တၢ်အကိၢ်လိၣ်ဖိတဖၣ်ဒီးတၢ်ညိးထီၣ်လၢထ့ၣ်,လံၢ်ဘီး,လံၢ်မ့တမ့ၢ်ခံပူၤ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ဖဲအိၣ်ဃုာ်အခါဆါမ့တမ့ၢ်သွံၣ်လီၤ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ဖဲနဆံၣ်ဆါအခါဆါ၀ဲဒၣ်လီၤ.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879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ဖဲနမ့ၢ်ဆိကမိၣ်လၢနအိၣ်ဒီးတၢ်ဘၣ်ကူဘၣ်ဂာ်တခါန့ၣ်,နကလိၣ်မၤကွၢ်နသးလီၤ. 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တၢ်မၤကွၢ်လၢ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အဂီၢ်န့ၣ်မ့ၢ်ဒၣ်တၢ်ယိယိဖိ,အကလီ ဒီးပူၤဖျဲး၀ဲဒၣ်လၢတၢ်ကမၤအီၤလီၤ.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ဖဲတၢ်မၤကွၢ်မ့ၢ်စံးလၢနအိၣ်ဒီးတၢ်ဘၣ်ကူဘၣ်ဂာ်အခါန့ၣ်,နစးထီၣ်တၢ်ကူစါယါဘျါတဘျီဃီ သ့လီၤ.  တၢ်အံၤကမၤစၢၤနၤလၢနကဂ့ၤထီၣ်ကဒါလၢအချ့ဒီးပာ်ကတီၢ်ဃာ်နၤဒ်သိးနသုတရၤလီၤတၢ်ဘၣ် ကူဘၣ်ဂာ်ဆူပှၤအဂၤတဂၤတဂ့ၤအဂီၢ်လီၤ.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မ့ၢ်ယကလဲၤမၤန့ၢ်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အတၢ်မၤကွၢ်လၢတၢ်လီၢ်ဖဲလဲၣ်.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အတၢ်မၤကွၢ်သ့၀ဲဒၣ်ဖဲ-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နလီၢ်က၀ီၤတၢ်ဆါဟံၣ်ဖိကူစါယါဘျါတၢ်အလီၢ်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နလီၢ်က၀ီၤပှၤတ၀ၢအတၢ်အိၣ်ဆူၣ်အိၣ်ချ့အလီၢ်အကျဲ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သွံၣ်ထံးအတၢ်အိၣ်ဆူၣ်အိၣ်ချ့အတၢ်ဆါဟံၣ်ဖိတခါအလီၢ်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တၢ်ရဲၣ်ကျဲၤပၢဆှၢဟံၣ်ဖိဃီဖိအတၢ်ဆါဟံၣ်ဖိန့ၣ်လီၤ.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ယမဲာ်ဆှးအဃိဘၣ်မၤဒ်လဲၣ်.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ဖဲနမ့ၢ်မဲာ်ဆှးဘၣ်ဃးတၢ်မၤန့ၢ်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အတၢ်မၤကွၢ်အခါန့ၣ်,သ့ၣ်နီၣ်ထီၣ်ကသံၣ်သရၣ်တဖၣ် ဒီးတၢ်အိၣ်ဆူၣ်အိၣ်ချ့အပှၤစဲၣ်နီၤလၢအဂၤတဖၣ်န့ၣ်-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တပဲာ်အၢပဲာ်သီနၤဘၣ်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အ၀ဲသ့ၣ်မၤတၢ်မၤကွၢ်တဖၣ်အံၤကိးနံၤဒဲးဒီးတၢ်န့ၣ်မ့ၢ်အ၀ဲသ့ၣ်အမူအဒါလၢကကွၢ်ထွဲနၤလီၤ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တနီၤဟ့ၣ်တၢ်ဂ့ၢ်တၢ်ကျိၤဒီးပှၤအဂၤနီတဂၤဘၣ်.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ဘၣ်ယိၣ်ဘၣ်ဘီတၢ်လၢအဘၣ်ဃးဒီးနတၢ်အိၣ်သဒံၣ်အိၣ်သဒၢန့ၣ်,နလဲၤဆူတၢ်ဆါဟံၣ်ဖိအဂၤတတီၤဒီးလၢအတမ့ၢ်နညီနုၢ်ကသံၣ်သရၣ်မ့တမ့ၢ်သရၣ်,သရၣ်မုၣ်ကွၢ်ပှၤဆါအအိၣ်သ့လီၤ.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ခလၢၣ်မံဒယၣ်တၢ်ဆါ (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chlamydia)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ပိာ်မုၣ်တဖၣ်လၢအသးနံၣ်အိၣ်၀ဲဒၣ် ၃၀နံၣ်ဆူအဖီလာ်လၢအမၤသွံၣ်ထံးတၢ်အိၣ်ဃုာ်တဖၣ်ကလိၣ်မၤ၀ဲဒၣ်ဆံၣ်အတၢ်မၤကွၢ်လၢ ခလၢၣ်မံဒယၣ်တၢ်ဆါအဂီၢ် ကိးနံၣ်ဒဲးန့ၣ်လီၤ. 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ခလၢၣ်မံဒယၣ်အံၤမၤကီမၤခဲနၤလၢနကဒၢထီၣ်န့ၣ်လီၤ.  ပိာ်မုၣ်လၢအအိၣ်ဒီး ခလၢၣ်မံဒယၣ်တၢ်ဆါန့ၣ်အတၢ်ဆါ အပနီၣ်တဖျါထီၣ်ဘၣ်,အဃိအ၀ဲသ့ၣ် တသ့ၣ်ညါ၀ဲဒၣ်လဲာ်လၢအအိၣ်ဒီးတၢ်ဆါဘၣ်န့ၣ်လီၤ.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 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တၢ်မၤနီၣ်လၢပှၤဟ့ၣ်တၢ်သိၣ်လိအဂီၢ်-ဒုးသ့ၣ်ညါလီၢ်က၀ီၤတၢ်လီၢ်လၢအအိၣ်ဒီးသွံၣ်ထံးအတၢ်အိၣ် ဆူၣ်အိၣ်ချ့အတၢ်မၤကွၢ်တဖၣ်ပှဲၤ တၢ်ပလီၢ်ပဒီသးတက့ၢ်.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57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ကျဲ လၢတၢ်ကပာ်ပတုာ်၀ဲဒၣ်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STI-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မၤဘၣ် သွံၣ်ထံးအတၢ်အိၣ်ဃုာ်လၢအပူၤဖျဲးတက့ၢ် - တဘၣ်ပျဲန၀ၤနမါအဆှိးထံ, သွံၣ်မ့တမ့ၢ်လံၢ်အထံအနိဆူနမိၢ်ပှၢ်အပူၤတဂ့ၤ.  သူဘၣ်တၢ်ဖျီၣ်,ပိာ်မုၣ်တၢ်ဖျီၣ်မ့တမ့ၢ်တၢ်ဒီဘူသလါ(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dental dam)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ကိးဘျီဒဲးဖဲနမၤသွံၣ်ထံးတၢ် အိၣ်ဃုာ်အခါ,ဖဲနလုၢ် လၢ်(သွံၣ်ဟဲ)၀ဲဒၣ်အခါဒၣ်လဲာ်န့ၣ်တက့ၢ်.</a:t>
            </a:r>
          </a:p>
          <a:p>
            <a:pPr marL="169200" marR="0" lvl="0" indent="-169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ဖဲနမ့ၢ်မၤသွံၣ်ထံးအတၢ်အိၣ်ဃုာ်န့ၣ်,ထီဘိန့ၣ်မၤန့ၢ်သွံၣ်ထံးတၢ်အိၣ်ဆူၣ်အိၣ်ချ့အတၢ်မၤကွၢ်တဖၣ်တက့ၢ်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ျုးနမၤန့ၢ်သွံၣ်ထံးအတၢ်အိၣ်ဃုာ်ဒီးပှၤအသီတဂၤအခါ,မၤဘၣ်သွံၣ်ထံးအတၢ်အိၣ်ဆူၣ်အိၣ်ချ့အတၢ်မၤကွၢ်တခါဒီးမၢစ့ၢ်ကီးပှၤသ့ၣ်တဖၣ်လၢကမၤန့ၢ်တၢ်မၤကွၢ်တက့ၢ်</a:t>
            </a:r>
          </a:p>
          <a:p>
            <a:pPr marL="169200" marR="0" lvl="0" indent="-169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တဘၣ်နီၤသူထးတဖၣ်,တၢ်ဆဲးယီၢ်အပီးအလီ,ဒီဘူသလါတဖၣ်မ့တမ့ၢ်တၢ်အဂၤတဖၣ်လၢကအိၣ်ဒီးပှၤတဂၤဂၤအသွံၣ်န့ၣ်တဂ့ၤ.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249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ၤမ့တမ့ၢ်နဟံၣ်ဖိဃီဖိလိၣ်ထံၣ်လိာ်အသးဒီးကသံၣ်သရၣ်တဂၤအခါ,မၤန့ၢ်တၢ်သ့ၣ်နံၤဖးသီတခါတဘျီဃီမ့ၢ်လၢတချုးနန့ၢ်ထံၣ်လိာ်ဘၣ်နသးဒီးကသံၣ်သရၣ်တဂၤအခါနကဘၣ်ခိးစှၤကိာ်သီ အဃိလီၤ.  ဖဲနမ့ၢ်လိၣ်ဘၣ်ပှၤကတိၤကျိးထံတၢ်ဖိတဂၤအခါ, ကိးဘၣ် တၢ်ကျိးထံဒီးတၢ်ကတိၤကျိးထံတၢ်မၤစၢၤ(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TIS National)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 ၁၃၁ ၄၅၀ တက့ၢ်.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မ့မ့ၢ်ဂ့ၢ်ဂီၢ်အူတၢ်အိၣ်သးန့ၣ်,ကိးဘၣ် ၀၀၀ တက့ၢ်.  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မ့ၢ်ယကမၤတၢ်သ့ၣ်နံၤဖးသီတခါဒ်လဲၣ်.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နမၤတၢ်သ့ၣ်နံၤဖးသီဒီးနကသံၣ်သရၣ်သ့ခီဖျိ-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တၢ်ကိး၀ဲဒၣ်တၢ်အိၣ်ဆူၣ်အိၣ်ချ့အလီၢ်အကျဲ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လဲၤဘၣ်ဆူတၢ်လီၢ်တၢ်ကျဲအံၤလၢနနီၢ်ကစၢ်ဒၣ်န၀ဲ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မၤန့ၢ်ဆိပာ်တၢ်ဆၢကတီၢ်လၢအ့ထၢၣ်နဲးအလိၤဖဲတၢ်လီၢ်တၢ်ကျဲအံၤမ့ၢ်အိၣ်ဒီးပှာ်ယဲၤသန့တခါ တက့ၢ်.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ဖဲနမၤတၢ်သ့ၣ်နံၤဖးသီအခါ,န-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ဃ့န့ၢ်ပိာ်မုၣ်အကသံၣ်သရၣ်တဂၤ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ပှၤကတိၤကျိးထံတၢ်တဂၤဖဲနတၢ်သ့ၣ်နံၤဖးသီအဂီၢ်-နဃ့န့ၢ်လီတဲစိပှၤကတိၤကျိးထံတၢ်,ပိာ်မုၣ်ပှၤကတိၤကျိးထံတၢ်တဂၤမ့တမ့ၢ် ပှၤကတိၤကျိးထံတၢ်လၢ အအိၣ်လၢကီၢ်စဲၣ်အဂၤတခါန့ၣ်သ့လီၤ.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ဘၣ်တၢ်သ့ၣ်နံၤဖးသီတဘျီဃီဖဲနမ့ၢ်လိၣ်ဂ့ၢ်ဂီၢ်အူအတၢ်ကွၢ်ထွဲလၢတၢ်ဆူးတၢ်ဆါအတၢ်ဂ့ၢ်ကီလၢအဒိၣ်အမုၢ်တခါအဂီၢ်တက့ၢ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သံကွၢ်ဘၣ်မ့ၢ်နကဘၣ်ဟ့ၣ်အလဲလၢတၢ်သ့ၣ်နံၤဖးသီတခါအံၤအဂီၢ်ထဲလဲၣ်တက့ၢ်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ဃုထၢတၢ်သ့ၣ်နံၤဖးသီလၢအဖုၣ်မ့တမ့ၢ်အထီတခါတက့ၢ်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ဃ့န့ၢ်တၢ်သ့ၣ်နံၤဖးသီတခါဖဲနမ့ၢ်ကလိၣ်ဘၣ်ကသံၣ်လဲးမးအသီတခါအဂီၢ်တက့ၢ်. 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ဃ့န့ၢ်တၢ်သ့ၣ်နံၤဖးသီလၢအထီတခါဖဲနမ့ၢ်ကအိၣ်ဒီးတၢ်ဂ့ၢ်စှၤကိာ်မံၤလၢနကတဲသကိးအီၤန့ၣ်တက့ၢ်.  </a:t>
            </a:r>
          </a:p>
          <a:p>
            <a:pPr marL="170747" indent="-170747" defTabSz="910651">
              <a:buFont typeface="Arial" panose="020B0604020202020204" pitchFamily="34" charset="0"/>
              <a:buChar char="•"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မၤန့ၢ်တၢ်သ့ၣ်နံၤဖးသီလီၤဆီတခါလၢဟံၣ်ဖိဃီဖိတဂၤစုာ်စုာ်လၢအလိၣ်ထံၣ်လိာ်အသးဒီးကသံၣ်သရၣ်အဂီၢ်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477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ဖဲယသးမ့ၢ်တနၢၤလၢယကကတိၤတၢ်ဒီးကသံၣ်သရၣ်တဂၤအခါဘၣ်မၤဒ်လဲၣ်. </a:t>
            </a:r>
          </a:p>
          <a:p>
            <a:pPr rtl="0">
              <a:lnSpc>
                <a:spcPct val="100000"/>
              </a:lnSpc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တၢ်လၢနမၤအီၤသ့အိၣ်၀ဲဒၣ်ဒ်သိးကမၤစၢၤနၤလၢနသးကနၢၤဒီးသးဒူဖဲနထံၣ်လိာ်နသးဒီးကသံၣ် သရၣ်အခါမ့ၢ်၀ဲ-</a:t>
            </a:r>
          </a:p>
          <a:p>
            <a:pPr rtl="0">
              <a:lnSpc>
                <a:spcPct val="100000"/>
              </a:lnSpc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တၢ်လနမၤသ့မ့ၢ်၀ဲ-</a:t>
            </a:r>
          </a:p>
          <a:p>
            <a:pPr marL="170747" indent="-170747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 ဃ့ထံၣ်လိာ်သးဒီးကသံၣ်သရၣ်ပိာ်မုၣ် မ့တမ့ၢ်သရၣ်မုၣ်ကွၢ်ပှၤဆါတဂၤသ့လီၤ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သူပှၤကတိၤကျိးထံတၢ်တဂၤ-သံကွၢ်တၢ်ဆါဟံၣ်ဒၢးလၢကရဲၣ်ကျဲၤန့ၣ်နၤတဂၤတက့ၢ်. ပှၤကတိၤကျိးထံတၢ်ဖိတဖၣ်ကတိၤတၢ်ဆူပှၤဂၤတဖၣ်အအိၣ်ဘၣ်ဃးတၢ်လၢနတဲဖဲနတၢ်သ့ၣ်နံၤဖးသီအပူၤန့ၣ်တသ့၀ဲဘၣ်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 လဲၤကိးနဟံၣ်ဖိဃီဖိ,တံၤသကိးတဖၣ် မ့တမ့ၢ်တၢ်ဆီၣ်ထွဲမၤစၢၤအပှၤမၤတၢ်ဖိတဖၣ်ဒီးနၤသ့၀ဲဒၣ်ဘၣ်ဆၣ်အ၀ဲသ့ၣ်တကြၢးကျိးထံန့ၢ်နၤတၢ်ဘၣ်</a:t>
            </a:r>
          </a:p>
          <a:p>
            <a:pPr marL="170747" indent="-170747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တချုးနလဲၤအခါ နကတဲာ်ကတီၤပာ်နသးလၢတၢ်သ့ၣ်နံၤဖးသီ အဂီၢ်သ့လီၤ.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မ့ၢ်ယအိၣ်ကတဲာ်ကတီၤယသးလၢတၢ်သ့ၣ်နံၤဖးသီအဂီၢ်သ့လၢကျဲဒ်လဲၣ်.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လၢတၢ်ကကတဲၥ်ကတီၤနသးလၢတၢ်သ့ၣ်နံၤဖးသီအဂီၢ်, ကွဲးလီၤဘၣ်-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တၢ်ဂ့ၢ်လၢနအဲၣ်ဒိးတဲသကိးအီၤအစရီတခါတက့ၢ်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တၢ်ဆူးတၢ်ဆါအပနီၣ်တခါလၢ်လၢ်လၢအအိၣ်ဒီးနၤ,စးထီၣ်လၢအခါဖဲလဲၣ်,အယံာ်ထဲလဲၣ်,မ့ၢ်အကဲထီၣ်ပှဲၤဘျီလဲၣ်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ကသံၣ်ကသီခဲလၢာ်,ဘံၣ်တၣ်မ့ၣ်ဒီးသ့ၣ်ဂံၢ်၀ၣ်စဲလၢနအီအီၤ</a:t>
            </a:r>
            <a:endParaRPr lang="my-MM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ကသံၣ်တခါလၢ်လၢ်လၢနအီအီၤတသ့(အဒိဒ်သိးဒီး အဲးစပရ့န်,ပဲနံၣ်စလ့န်)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တၢ်ဆူးတၢ်ဆါအဒိၣ်အမုၢ်တခါလၢ်လၢ်လၢအအိၣ်ဒီးနၤမ့တမ့ၢ်ပှၤအဂၤလၢနဟံၣ်ဖိဃီဖိအပူၤန့ၣ်လီၤ.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သ့ၣ်နီၣ်ထီၣ်လၢနကလဲၤစိာ်-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နမဲဒံၤခဲအကးဒီးတၢ်အိၣ်ဆူၣ်အိၣ်ချ့,တၢ်မၤစှၤလီၤန့ၢ်တၢ်အပှ့ၤအကး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concession card)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ဖဲနတၢ်မ့ၢ်အိၣ်အခါတက့ၢ်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နတၢ်မၤကွၢ်ဖဲတယံၥ်တမီၢ်တဖၣ်အစၢအဒိတဖၣ်ဖဲမ့ၢ်အိၣ်အခါ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နတၢ်ကွဲးနီၣ်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ပှၤတဂၤလၢကဆီၣ်ထွဲနၤဖဲနမ့ၢ်လိၣ်ဘၣ်အီၤအခါန့ၣ်လီၤ.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228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တၢ်လၢယတဲသကိးအီၤဒီးယကသံၣ်သရၣ်မ့တမ့ၢ်သရၣ်,သရၣ်မုၣ်ကွၢ်ပှၤဆါသ့မ့ၢ်တၢ်မနုၤလဲၣ်.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တၢ်အကါဒိၣ်ကတၢၢ်ဖဲတၢ်ကတိၤသကိးတၢ်ဒီးနကသံၣ်သရၣ်မ့တမ့ၢ်သရၣ်,သရၣ်မုၣ်ကွၢ်ပှၤဆါအခါ န့ၣ်ထီဘိတဲဘၣ်တၢ်မ့ၢ်တၢ်တီ တက့ၢ်. 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နတၢ်အိၣ်ဆူၣ်အိၣ်ချ့,နတၢ်ဘၣ်ယိၣ်တဖၣ်ဒီးနတၢ်အိၣ်သးန့ၣ်အကါဒိၣ်၀ဲဒၣ်,အဃိကတိၤထီၣ် ဘၣ်တက့ၢ်.  ကသံၣ်သရၣ်တဖၣ်တစံၣ်ညီၣ်မ့တမ့ၢ်ပဲာ်အၢပဲာ်သီနၤဘၣ်. 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တဘၣ်ဆိကမိၣ်လၢတၢ်တမံၤမံၤန့ၣ်တမ့ၢ်ပတီၢ်မုၢ်တၢ်ဂ့ၢ်ဘၣ်မ့တမ့ၢ်တမ့ၢ်တၢ်အကါဒိၣ်ဘၣ် န့ၣ်တဂ့ၤ.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တၢ်လၢနတဲဘၣ်အ၀ဲသ့ၣ်န့ၣ်မ့ၢ်တၢ်လၢအဘၣ်ဃးဒီးနၤထဲတဂၤ,အဃိတဘၣ်ပျံၤလၢတၢ်ကတဲ ထီၣ်တၢ်ဒီးအ၀ဲသ့ၣ်နီတမံၤတဂ့ၤ.  </a:t>
            </a:r>
          </a:p>
          <a:p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လၢကသံၣ်သရၣ်မ့တမ့ၢ်သရၣ်,သရၣ်မုၣ်ကွၢ်ပှၤဆါကမၤစၢၤနၤအဂီၢ်,အ၀ဲသ့ၣ်ကဘၣ်သ့ၣ်ညါ၀ဲလီၤ-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အခါဖဲနဆူးဆါထီၣ်၀ဲဒၣ်လၢအပူၤကွံာ်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ကသံၣ်ကသီလၢနအီအီၤအခဲအံၤတဖၣ်န့ၣ်လီၤ.  ကသံၣ်ကသီတနီၤန့ၣ်တမၤဃုာ်တၢ်ဒီးကသံၣ်ကသီအဂၤတဖၣ်ဒီးမၤဆူးဆါနၤမ့တမ့ၢ်ဆူးဆါဒိၣ်န့ၢ်အလီၢ်သ့လီၤ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ဖဲတၢ်တမံၤမံၤန့ၣ်လီၤဆီလိာ်အသးဒီးနညီနုၢ်တၢ်အိၣ်သးအခါ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ဖဲနမၤဟူးဂဲၤနီၢ်ခိ,အီသံးမ့တမ့ၢ်သူကသံၣ်မူၤဘှီတဖၣ်အခါန့ၣ်လီၤ.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08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တၢ်မၤကွၢ်တၢ်အိၣ်ဆူၣ်အိၣ်ချ့အတၢ်အိၣ်သးစံးတၢ်န့ၣ်မ့ၢ်မနုၤလဲၣ်.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တၢ်အိၣ်ဆူၣ်အိၣ်ချ့အတၢ်မၤကွၢ်တခါအံၤမ့ၢ်တၢ်မၤကွၢ်လၢနကသံၣ်သရၣ်မၤ၀ဲဒၣ် ဒ်သိးကမၤလီၤတံၢ်နတၢ်အိၣ်ဆူၣ်အိၣ်ချ့က ဂ့ၤ၀ဲအဂီၢ်န့ၣ်လီၤ. အ၀ဲသ့ၣ်ကမၤကွၢ်တၢ်မၤကွၢ်တနီၤလၢအသူ၀ဲတၢ်ပီးတၢ်လီလီၤဆီမ့တမ့ၢ်တၢ်ဖိတၢ်လံၤန့ၣ်လီၤ. </a:t>
            </a: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ကသံၣ်သရၣ်တဖၣ်န့ၣ်တၢ်ကိးစ့ၢ်ကီးဒ်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GP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တဖၣ်မ့တမ့ၢ်ထီရီၤကသံၣ်သရၣ်ကူစါတၢ်တဖၣ်လီၤ. 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တၢ်အိၣ်၀ဲဒၣ်ဖဲအံၤမ့ၢ်တၢ်ဂ့ၢ်အဂ့ၤတဖၣ်လၢဘၣ်မနုၤအဃိနကြၢးမၤန့ၢ်ဆူၣ်ချ့တၢ်မၤကွၢ်လဲၣ်န့ၣ်လီၤ-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လၢကမၤကွၢ်နအိၣ်ဆူၣ်အိၣ်ချ့ဒီးနတၢ်အိၣ်မုာ်ဆိးပၢၤအဂီၢ်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ကမၤစၢၤနၤလၢကအိၣ်ဆူၣ်အိၣ်ချ့ဒီးကအိၣ်မုာ်ဆိးပၢၤလၢဆၢကတီၢ်ယံၥ်အပူၤ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လၢကသ့ၣ်ညါဆိဆူၣ်ချ့တၢ်ဂ့ၢ်၀ီတမံၤလၢ်လၢ်ဒီးမၤန့ၢ်ဆိတၢ်ကူစါယါဘျါအဂီၢ်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လၢကမၤန့ၢ်တၢ်ဂ့ၢ်တၢ်ကျိၤဘၣ်ဃးမ့ၢ်တၢ်ကအိၣ်မုာ်မုာ်ဒ်လဲၣ်, လၢအမ့ၢ်တၢ်ဒ်သိးတၢ်ကဘၣ်မၤနီၢ်ခိတၢ်ဟူးတၢ်ဂဲၤမနုၤလဲၣ်ဒီးကဘၣ်အီၣ်တၢ်မနုၤလဲၣ်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လၢကသံကွၢ်နကသံၣ်သရၣ်မ့တမ့ၢ်သရၣ်,သရၣ်မုၣ်ကွၢ်ပှၤ ဆါဒီးတၢ်သံကွၢ်တမံၤလၢ်လၢ်လၢအဘၣ်ဃးဒီးနတၢ်အိၣ်ဆူၣ်အိၣ်ချ့အဂ့ၢ်န့ၣ်လီၤ.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577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ဒီးသရၣ်,သရၣ်မုၣ်ကွၢ်ပှၤဆါတဖၣ်ကကတိၤဘၣ်ဃးတၢ်ဂ့ၢ်တၢ်ကျိၤအကါဒိၣ်တဖၣ်အါမံၤလၢအကီ၀ဲဒၣ်လၢကနၢ်ပၢၢ်ဒီၤသ့ၣ်နီၣ်ထီၣ်က့ၤအီၤအဂီၢ်လီၤ</a:t>
            </a:r>
          </a:p>
          <a:p>
            <a:pPr defTabSz="910651">
              <a:defRPr/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လၢတၢ်ကမၤစၢၤနၤလၢနကနၢ်ပၢၢ်တၢ်လၢနကသံၣ်သရၣ်မ့တမ့ၢ်သရၣ်,သရၣ်မုၣ်ကွၢ်ပှၤဆါတဲထီၣ်တဖၣ်အဂီၢ်,တၢ်လၢနမၤသ့ န့ၣ်-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လဲၤစိာ်လံာ်ကွဲးနီၣ်တခါဒီးကွဲးနီၣ်ဃာ်အီၤတက့ၢ်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မၢနကသံၣ်သရၣ်မ့တမ့ၢ်သရၣ်,သရၣ်မုၣ်ကွၢ်ပှၤဆါကွဲးလီၤတၢ်အကါဒိၣ်တဖၣ်,လီၤဆီဒၣ်တၢ်ဘၣ်ဃးကသံၣ်ကသီတဖၣ်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ဃ့န့ၢ်တၢ်ဂ့ၢ်တၢ်ကျိၤလၢတၢ်စဲးကျံးထုးထီၣ်အီၤလၢနက့ၤစိာ်ဆူဟံၣ်ကသ့အဂီၢ်တက့ၢ်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တဲထီၣ်ကဒီးတၢ်လၢနကလိၣ်မၤအီၤတချုးနတၢ်သ့ၣ်နံၤဖးသီ၀ံၤအခါလၢတၢ်ကမၤလီၤတံၢ် နနၢ်ပၢၢ်ဒီးသ့ၣ်ညါတၢ်လၢနကဘၣ်မၤအီၤန့ၣ်တက့ၢ်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မၢကသံၣ်သရၣ်မ့တမ့ၢ်သရၣ်,သရၣ်မုၣ်ကွၢ်ပှၤဆါရှဲပၠးန့ၢ်နၤဒီးတၢ်ဂ့ၢ်အသီတဘျီတက့ၢ်</a:t>
            </a:r>
          </a:p>
          <a:p>
            <a:pPr defTabSz="910651">
              <a:defRPr/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ဖဲယမ့ၢ်တဘၣ်သူၣ်ဘၣ်သး၀ဲဒၣ်တၢ်ကူစါယါဘျါတဖၣ်အခါဘၣ်မၤဒ်လဲၣ်.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မ့ၢ်တနၢၤဒီးတၢ်ကူစါယါဘျါလၢနကသံၣ်သရၣ်မ့တမ့ၢ်သရၣ်,သရၣ်မုၣ်ကွၢ်ပှၤဆါဟ့ၣ်နၤန့ၣ်,သံကွၢ်အီၤမ့ၢ်တၢ်ကူစါလၢအဂၤလၢနကမၤကွၢ်အီၤကသ့အိၣ်ဧါန့ၣ်တက့ၢ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နကသံၣ်သရၣ်မ့တမ့ၢ်သရၣ်သရၣ်မုၣ်ကွၢ်ပှၤဆါကရှဲပၠးနၤဒီးတၢ်ခဲလၢာ်လၢအဂ့ၤဒီးတၢ်လၢအတဂ့ၤ၀ဲဒၣ်လၢအဘၣ်ထွဲဒီးတၢ်ကူစါတခါလၢ်လၢ်အဂီၢ်ဒ်သိးနကအိၣ်ဒီးတၢ်ဂ့ၢ်တၢ်ကျိၤခဲလၢာ်တချုးနမၤတၢ်ဆၢတဲာ်ဒံးအခါန့ၣ်တက့ၢ်. 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ဖဲတၢ်ဂ့ၢ်ကီမ့ၢ်အိၣ်ဒီးတၢ်ကူစါယါဘျါအခါ,သ့ၣ်နီၣ်ထီၣ်နဲလၢ-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ုတဆီတလဲတၢ်ကူစါယါဘျါလၢတအိၣ်ဒီးတၢ်ကတိၤတၢ်ဒီးနကသံၣ်သရၣ်မ့တမ့ၢ်သရၣ်,သရၣ်မုၣ်ကွၢ်ပှၤဆါလၢညါ,မ့တမ့ၢ်ဘၣ်ဒီးနဆူးဆါထီၣ်နးန့ၢ်အလီၢ်သ့လီ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ဲဘၣ်နကသံၣ်သရၣ်မ့တမ့ၢ်သရၣ်,သရၣ်မုၣ်ကွၢ်ပှၤဆါဒီးတၢ်ဂ့ၢ်ကီခဲလၢာ်လၢအအိၣ်ဒီးနတၢ်ကူစါအဂီၢ်န့ၣ်တက့ၢ်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သကိးတၢ်ဒီးနကသံၣ်သရၣ်မ့တမ့ၢ်သရၣ်,သရၣ်မုၣ်ကွၢ်ပှၤဆါလၢတၢ်ကထံၣ်န့ၢ်တၢ်ကူစါတခါလၢအမၤတၢ်အဂ့ၤကတၢၢ်လၢနဂီၢ်တက့ၢ်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087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ဟ့ၣ်ဘၣ်လီၢ်က၀ီၤတၢ်အိၣ်ဆူၣ်အိၣ်ချ့အတၢ်မၤစၢၤအတၢ်ဖံးတၢ်မၤအဂ့ၢ်လီၤတံၢ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85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မ့ၢ်ယကလိၣ်မၤကွၢ်ယတၢ်အိၣ်ဆူၣ်အိၣ်ချ့အတၢ်အိၣ်သးဆံးယံာ်တဘျီလဲၣ်.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မၤန့ၢ်တၢ်အိၣ်ဆူၣ်အိၣ်ချ့အတၢ်မၤကွၢ်ဃုာ်ဒီးနကသံၣ်သရၣ်မ့တမ့ၢ်သရၣ်,သရၣ်မုၣ်ကွၢ်ပှၤဆါတနံၣ်တဘျီန့ၣ်လီၤ. နကြၢးမၤတၢ်အံၤဖဲနမ့ၢ်အိၣ်ဆူၣ်အိၣ်ချ့အခါဒၣ်လဲာ်လီၤ.  ဖဲနမၤကွၢ်ဆူၣ်ချ့တၢ်မၤကွၢ်ထီဘိဘၣ်ဆၢဘၣ်ကတီၢ်အခါ, နကထံၣ်ဘၣ်ဆူၣ်ချ့တၢ်ဂ့ၢ်ကီတဖၣ်လၢအဆိအချ့, တချုးအနးထီၣ်ဒံးဘၣ်အခါန့ၣ်လီၤ.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ဖဲတၢ်ဒိးမၤကွၢ်တၢ်အိၣ်ဆူၣ်အိၣ်ချ့အကတီၢ်,ကသံၣ်သရၣ်မ့တမ့ၢ်သရၣ်,သရၣ်မုၣ်ကွၢ်ပှၤဆါကသံကွၢ်နၤဘၣ်ဃး-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တၢ်ဆူးတၢ်ဆါမ့တမ့ၢ်တၢ်ကူစါယါဘျါတခါလၢ်လၢ်လၢနအိၣ်ဒီးနၤမ့တမ့ၢ်အိၣ်တ့ၢ်လၢညါတဖၣ်အဂ့ၢ်န့ၣ်လီၤ. တၢ်အံၤတၢ်ကိးအီၤဒ်အမ့ၢ်နတၢ်ဆူးတၢ်ဆါအတၢ်စံၣ်စိၤန့ၣ်လီၤ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တၢ်ဆူးတၢ်ဆါအတၢ်စံၣ်စိၤလၢနဟံၣ်ဖိဃီဖိအပူၤ-နမိၢ်,ပၢ်,ဒီပုၢ်၀ဲၢ်ခွါဒီးဒီပုၢ်၀ဲၢ်မုၣ် တဖၣ်န့ၣ်လီၤ.  ဖဲပှၤအဂၤလၢနဟံၣ်ဖိဃီဖိအပူၤမ့ၢ်အိၣ်ဒီးတၢ်ဆူးတၢ်ဆါလီၤလီၤဆီဆီတဖၣ်အခါ,တၢ်မၤကွၢ်သးလၢအတၢ်အိၣ်ဆူၣ်အိၣ်ချ့အဂီၢ်အံၤကဲတၢ်လၢအကါဒိၣ်တက့ၢ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တၢ်လၢနအီၣ်,နမၤဟူးမၤဂဲၤနသးထဲလဲၣ်,ဒီးမ့ၢ်နအိမိာ်မ့တမ့ၢ်အီသံးဧါန့ၣ်လီၤ.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မ့ၢ်ပှၤကိးဂၤဒဲးမၤန့ၢ်တၢ်ဒိးမၤကွၢ်သးလၢတၢ်အိၣ်ဆူၣ်အိၣ်ချ့အဂီၢ်တမံၤဃီဧါ.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တမ့ၢ်ဘၣ်. နကလိၣ်ဘၣ်တၢ်မၤကွၢ်လီၤဆီလိၥ်အသးတဖၣ်မ့တမ့ၢ်တၢ်မၤကွၢ်ဖဲတၢ်ဆၢကတီၢ်လီၤဆီလိၥ်အသးလၢနတၢ်အိၣ်မူအပူၤန့ၣ်လီၤ. တၢ်အံၤမ့ၢ်လၢဒ်ပသးနံၣ်ဆီတလဲအသးအသိးတၢ်လီၤဆီအါမံၤကဲထီၣ်အသးန့ၣ်လီၤ.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နကသံၣ်သရၣ်မ့တမ့ၢ်သရၣ်သရၣ်မုၣ်ကွၢ်ပှၤဆါကတဲဘၣ်နၤဒီးတၢ်မၤကွၢ်တဖၣ်လၢနလိၣ်ဘၣ်အီၤန့ၣ်လီၤ.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8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ဖဲယလဲၤဆူယတၢ်မၤကွၢ်သးလၢတၢ်အိၣ်ဆူၣ်အိၣ်ချ့အဂီၢ်အခါတၢ်လၢ ယကတိၤ သကိးအီၤဒီးယကသံၣ်သရၣ်မ့တမ့ၢ်သရၣ် သရၣ်မုၣ်ကွၢ်ပှၤဆါသ့မ့ၢ်တၢ်မနုၤလဲၣ်.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ီးစတြ့လယါအပူၤ,ကသံၣ်သရၣ်မ့တမ့ၢ်သရၣ်သရၣ်မုၣ်ကွၢ်ပှၤဆါမုၢ်လၢ်၀ဲဒၣ်လၢနကတဲထီၣ်ဘၣ်ဃးကယဲၢ်မ့ၢ်တၢ်လၢနတၢ်ဘၣ်ယိၣ်အိၣ်လၢအဖီခိၣ်န့ၣ်လီၤ. ဖဲနမ့ၢ်တတဲထီၣ်တၢ်နီတမံၤန့ၣ်နကသံၣ်သရၣ်မ့တမ့ၢ်သရၣ်,သရၣ်မုၣ်ကွၢ်ပှၤဆါဘၣ်တဘၣ်တသ့ၣ်ညါတၢ်ဂ့ၢ်ကီလၢ အအိၣ်ဒီးနၤန့ၣ်ဘၣ်.</a:t>
            </a:r>
          </a:p>
          <a:p>
            <a:pPr lvl="0"/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အဒိ, တၢ်လၢနကတိၤအီၤဒီးနကသံၣ်သရၣ်မ့တမ့ၢ်သရၣ်,သ ရၣ်မုၣ်သ့မ့ၢ်၀ဲ-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တၢ်လၢအဆါဘၣ်နၤတခါလၢ်လၢ်လၢအအိၣ်လၢနနီၢ်ခိအလိၤ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တၢ်ဂ့ၢ်ကီတမံၤလၢ်လၢ်လၢအမ့ၢ်တၢ်အ့ၣ်ဆါဆံၣ်ဆါတန့ၢ်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နသးတၢ်တူၢ်ဘၣ်အိၣ်ဒ်လဲၣ်,နသူၣ်အုးသးအုးမ့တမ့ၢ်ဘၣ်ယိၣ်ဘၣ်ဘီတၢ်လၢတၢ်ဆၢကတီၢ် ယံာ်ယံာ်ထၢထၢ,ဒ်န့ၣ်အသိးတဖၣ်</a:t>
            </a:r>
          </a:p>
          <a:p>
            <a:pPr lvl="0"/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နကြၢးကတိၤစ့ၢ်ကီးတၢ်ဒီးနကသံၣ်သရၣ်မ့တမ့ၢ်သရၣ်,သရၣ်မုၣ်ကွၢ်ပှၤဆါဘၣ်ဃး ခဲစၢၣ်အတၢ်မၤကွၢ် ဖဲလဲၣ်တခါလၢနကလိၣ်မၤအီၤန့ၣ်လီၤ.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05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ခဲစၢၣ်တၢ်မၤကွၢ်မနုၤတဖၣ်အိၣ်၀ဲဖဲအီးစထြ့လယါအပူၤလဲၣ်.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ပိာ်မုၣ်တဖၣ်အဂီၢ်ခဲစၢၣ်အတၢ်မၤကွၢ်အိၣ်၀ဲဒၣ်သၢခါလီၤ-</a:t>
            </a:r>
          </a:p>
          <a:p>
            <a:pPr marL="169200" indent="-169200" defTabSz="910651" rtl="0">
              <a:buFontTx/>
              <a:buAutoNum type="arabicPeriod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ဒၢလီၢ်ခိၣ်ထိးအတၢ်မၤကွၢ်</a:t>
            </a:r>
          </a:p>
          <a:p>
            <a:pPr marL="169200" indent="-169200" defTabSz="910651" rtl="0">
              <a:buFontTx/>
              <a:buAutoNum type="arabicPeriod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နုၢ်အတၢ်မၤကွၢ် </a:t>
            </a:r>
          </a:p>
          <a:p>
            <a:pPr marL="169200" indent="-169200" defTabSz="910651" rtl="0">
              <a:buFontTx/>
              <a:buAutoNum type="arabicPeriod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ပှံာ်အတၢ်မၤကွၢ်န့ၣ်လီၤ.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တၢ်မၤကွၢ်တဖၣ်အံၤမၤစၢၤနၤလၢကထံၣ်န့ၢ်ဆိခဲစၢၢ်တၢ်ဆါန့ၣ်လီၤ.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ဖဲနမ့ၢ်ထံၣ်ဆိ၀ဲဒၣ်လၢနဆူးဆါန့ၣ်,နကအိၣ်ဒီးတၢ်အိၣ်သးလၢအဂ့ၤဒိၣ်ထီၣ်လၢနကအိၣ်ဆူၣ်အိၣ်ချ့အဂီၢ်လီၤ.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8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kern="1200" baseline="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တၢ်လၢဒၢလီၢ်ခိၣ်ထိးမ့ၢ်တၢ်မနုၤလဲၣ်.*</a:t>
            </a:r>
          </a:p>
          <a:p>
            <a:pPr rtl="0"/>
            <a:r>
              <a:rPr lang="my-MM" sz="1200" b="0" i="0" u="none" strike="noStrike" kern="1200" baseline="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ဒၢလီၢ်ခိၣ်ထိးမ့ၢ်တၢ်နုာ်လီၤအခိၣ်ထိးဆူနဒၢလီၢ်ပူၤလီၤ.  ဘျးစဲ၀ဲနပိၥ်မုၣ်က့ၢ်ဂီၤဒီးနဒၢလီၢ်န့ၣ်လီၤ.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>
              <a:defRPr/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တၢ်လၢဒၢလီၢ်ခိၣ်ထိးခဲစၢၣ်စံးတၢ်န့ၣ်မ့ၢ်မနုၤလဲၣ်.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ဒၢလီၢ်ခဲစၢၢ်န့ၣ်မ့ၢ်ခဲစၢၢ်တၢ်ဆါတခါလၢအဒိၣ်ထီၣ်၀ဲလၢနဒၢလီၢ်ခိၣ်ထိးန့ၣ်လီၤ. ပိာ်မုၣ်တဂၤလၢ်လၢ်မၤန့ၢ်ခဲစၢၣ်တခါအံၤသ့လီၤ.  တၢ်အံၤမ့ၢ်ခဲစၢၣ်အညီကတၢၢ်တကလုာ်လၢတၢ်ဒီသဒၢအီၤသ့န့ၣ်လီၤ.  တၢ်ကူစါအီၤသ့ညီညီဖိလီၤ. </a:t>
            </a:r>
            <a:endParaRPr lang="my-MM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တၢ်လၢအဒုးကဲထီၣ် ဒၢလီၢ်ခိၣ်ထိးခဲစၢၣ်မ့ၢ်မနုၤလဲၣ်.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ညီနုၢ်,ခဲစၢၣ်တခါအံၤကဲထီၣ်ခီဖျိညီနုၢ်ဘဲရၢး(စ)တခါလၢတၢ်ကိးအမံၤဒ်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န့ၣ်လီၤ. နမၤန့ၢ်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ခီဖျိတၢ်ထိးဘၣ်ဒီးပှၤတဂၤအက့ၢ် ဂီၤ(ထ့ၣ်)ဖဲအိၣ်ဃုာ်လိာ်သးအခါ န့ၣ်လီၤ. တဘျီတခီၣ်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ဒုးကဲထီၣ်ခဲစၢၣ်သ့လီၤ.   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ပှၤကြၢးမၤန့ၣ်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ကသံၣ်ဒီသဒၢတချုးအမံဃုၥ်လိၥ်သးအခါဒံးဘၣ်န့ၣ်လီၤ.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ကသံၣ်ဒီသဒၢမၤစၢၤဒီသဒၢဒၢလီၢ်ခိၣ်ထိး, မုၣ်ခွါက့ၢ်ဂီၤ, ခံပူၤဒီးကိၥ်ယူၢ်ခဲစၢၣ်တဖၣ်န့ၣ်လီၤ. ပိၥ်ခွါဖိဒီးပိၥ်မုၣ်ဖိအသးနံၣ် ၉ ဒီး ၁၉ နံၣ်အဘၢၣ်စၢၤတဖၣ်မၤန့ၢ်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ကသံၣ်ဒီသဒၢလၢတလၢၥ်ဘူၣ်လၢၥ်စ့ၤဘၣ်န့ၣ်သ့လီၤ. ကတိၤတၢ်ဒီးကသံၣ်သရၣ်မ့တမ့ၢ်သရၣ်,သရၣ်မုၣ်ကွၢ်ပှၤဆါတဖၣ်လၢတၢ်ဂ့ၢ်အါထီၣ်အဂီၢ်တက့ၢ်.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dirty="0">
                <a:highlight>
                  <a:srgbClr val="FFFF00"/>
                </a:highlight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*တၢ်မၤနီၣ်လၢပှၤဆှၢတၢ်သိၣ်လိအဂီၢ်-</a:t>
            </a:r>
            <a:r>
              <a:rPr lang="my-MM" sz="1200" b="0" i="1" u="none" strike="noStrike" kern="1200" baseline="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ကွၢ်ဘၣ်တၢ်ဂီၤတက့ၢ်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56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ဒၢလီၢ်ခိၣ်ထိးတၢ်မၤကွၢ်မ့ၢ်တၢ်မနုၤလဲၣ်.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ဒၢလီၢ်ခိၣ်ထိးတၢ်မၤကွၢ်န့ၣ်ချ့ဒီးညီ၀ဲဒၣ်လီၤ.  သမံသမိး၀ဲဒၣ်မ့ၢ်နအိၣ်ဒီး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HPV,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ဘဲရၢး(စ)လၢအဒုးကဲထီၣ်ခဲစၢၣ်ဧါန့ၣ်လီၤ. </a:t>
            </a: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ကသံၣ်သရၣ်မ့တမ့ၢ်သရၣ်,သရၣ်မုၣ်ကွၢ်ပှၤဆါကဟံးန့ၢ်တၢ်အဒိလၢနဒၢလီၢ်ကျိၤခိၣ်ထိးအပူၤန့ၣ်လီၤ. တၢ်အံၤအတဆါဘၣ်ဒီးယံာ်ဒၣ်ထဲစှၤကိာ်စဲးကီးန့ၣ်လီၤ.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နမ့ၢ်အဲၣ်ဒိးတခီ, နဟံးန့ၢ်အဒိလၢနပိၥ်မုၣ်က့ၢ်ဂီၤအပူၤလၢ နကစၢ်ဒၣ်နဲ, လၢတၢ်လီၢ်ဘံၣ်ဘၢတတီၤအပူၤသ့လီၤ. သံကွၢ်နကသံၣ်သရၣ်မ့တမ့ၢ်သရၣ်,သရၣ်မုၣ်ကွၢ်ပှၤဆါဘၣ်ဃးအဂ့ၢ်တက့ၢ်.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ဖဲနမ့ၢ်မၤန့ၢ်တၢ်မၤကွၢ်တခါအံၤခဲအံၤခဲအံၤန့ၣ်,တၢ်အံၤမ့ၢ် တၢ်ဒီသဒၢအဂ့ၤကတၢၢ် လၢနသုတမၤန့ၢ်ဒၢလီၢ်ခိၣ်ထိးခဲစၢၣ် တဂ့ၤအဂီၢ်လီၤ.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66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မ့ၢ်ယမၤန့ၢ်တၢ်မၤကွၢ်လၢဆၢကတီၢ်ဖဲလဲၣ်.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ဖဲနမ့မ့ၢ်ပှၤလၢအသးနံၣ်အိၣ် ၂၅ ဒီး ၇၄ နံၣ်အဘၢၣ်စၢၤန့ၣ်,နကလိၣ်မၤန့ၢ်ဒၢလီၢ် ခိၣ်ထိးတၢ်မၤကွၢ်၅နံၣ်တဘျီလီၤ. ဖဲနမ့ၢ်တသ့ၣ်နီၣ်လၢၤတၢ်ဆၢကတီၢ်လၢနကဘၣ်မၤကွၢ်နသးအသီတဘျီလၢဖဲလဲၣ်န့ၣ်,သံကွၢ်ဘၣ်နကသံၣ်သရၣ်မ့တမ့ၢ်သရၣ်သရၣ်မုၣ်ကွၢ်ပှၤဆါတက့ၢ်.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မ့ၢ်ယမၤန့ၢ်တၢ်မၤကွၢ်လၢတၢ်လီၢ်ဖဲလဲၣ်.*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ဖဲအံၤမ့ၢ်တၢ်လီၢ်တဖၣ်ဖဲနမၤန့ၢ်တၢ်မၤကွၢ်တဖၣ်အံၤသ့န့ၣ်လီၤ.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ကသံၣ်သရၣ်ကွၢ်ပှၤဆါအလီၢ်အကျဲတခါ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ပှၤတ၀ၢတၢ်အိၣ်ဆူၣ်အိၣ်ချ့အလီၢ်အကျဲတခါ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ပိာ်မုၣ်အတၢ်အိၣ်ဆူၣ်အိၣ်ချ့အလီၢ်အကျဲတခါ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တၢ်ရဲၣ်ကျဲၤပၢဆှၢဟံၣ်ဖိဃီဖိအလီၢ်အကျဲတခါ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သွံၣ်ထံးတၢ်အိၣ်ဆူၣ်အိၣ်ချ့အလီၢ်အကျဲတခါ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တၢ်မၤန့ၢ်ဒၢလီၢ်ခိၣ်ထိးတၢ်မၤကွၢ်ယဲၢ်နံၣ်တဘျီမၤပူၤဖျဲးနသးသမူသ့လီၤ. </a:t>
            </a:r>
          </a:p>
          <a:p>
            <a:pPr defTabSz="910651">
              <a:defRPr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*တၢ်မၤနီၣ်လၢပှၤဆှၢတၢ်သိၣ်လိအဂီၢ်-ဟ့ၣ်ဘၣ်တၢ်အဒိလၢအမ့ၢ်လီၢ်က၀ီၤတၢ် လီၢ်တၢ်ကျဲဒီးတၢ်ဆါဟံၣ်ဖိတဖၣ်လၢပိာ်မုၣ်တဖၣ်မၤန့ၢ်တၢ်မၤကွၢ်သ့၀ဲအလီၢ်တက့ၢ်.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56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89D8-FBBE-8DBB-A562-9EE0B4CB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373F8-E596-F984-080C-352CAD16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B45-3A93-4A7D-8700-A5896211B7E0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A6CE1-99A9-EDA0-B776-0445D059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86521-E96A-E810-9430-99448C41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71BC-760A-46D8-B059-28DD60337C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50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03BDE-5D83-C4F6-6A33-D98C0090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A6D13-AA95-B136-63D8-CF1D5149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863B-AC1E-A7C9-99FD-1C5ADE75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A1FB45-3A93-4A7D-8700-A5896211B7E0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E32C8-FF54-9124-4AF3-9D6455699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C052-C062-4BCC-9FB1-8A8E96366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2771BC-760A-46D8-B059-28DD60337C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9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1F0154-E25D-06FA-587F-48A6135E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ဆူၣ်ချ့တၢ်မၤကွၢ်</a:t>
            </a:r>
            <a:b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လၢပိၥ်မုၣ်ပိၥ်မၢၤတဖၣ်အဂီၢ်</a:t>
            </a:r>
            <a:endParaRPr lang="my-MM" sz="4000" b="1" i="0" u="none" strike="noStrike" dirty="0"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ADB10-C3CC-A260-302C-D61DEFB387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380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9BBA4-D55D-332D-F208-D9654DAF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82FBA-1B29-0885-D43D-39845EA6B4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08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19EB6-DCE7-7DB2-B18E-16970338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8C9AE-D855-E540-BCC4-0D308DE0EA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49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A9E4E2-5AD2-968A-8C4F-1C5D051D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ACA8F-E4FB-DED5-ACF2-0A24F84424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049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783F6-B4B4-949F-B986-A2739E22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8841A-D80D-03A1-EB07-419C157789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30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A0545-60BD-B178-CEFC-F5284C65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နုၢ်အတၢ်မၤကွၢ်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A87F6-851A-31FB-F248-575D7C58F5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09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34A8B3-2DDB-EA97-A6AE-D90578C8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5BD42-8637-5DDF-CA3F-BB665CD152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10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BA479-E210-718B-5D82-E66BEC66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EF62E-A798-27B2-578F-4A5DA452E1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722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7406E-D3E4-5B76-24FC-8FAF9F30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E958A-1E39-BF16-C5E0-0E192FABAE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934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572068-A273-F78D-0BB1-DE617831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C17DF-A225-2744-B86C-B874DE4997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711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046F5-0BD7-FF19-9CA0-ABF5CD2D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73626-BB0F-8A8A-A575-930AE14463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82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101720-C982-9D96-4824-F9C65735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BF50B-D7DA-E6DD-CFA8-E14FF2CC8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937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F96EC-88D3-5D3F-91B6-A302958B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ပှံာ်ခဲစၢၣ်တၢ်မၤကွၢ်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BD60B-A695-A958-B698-21C0294AB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06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778CC-2602-44F3-D723-17CC9961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AE948-0196-DD75-F885-C28CFDF8A5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53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784A51-0223-D37B-69BB-896A3684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A1E2D-B205-05A3-5F86-D6D98AC8D5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3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8F0BD-398B-4304-5F56-6AEBC07A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BDABD-2A5D-BA1D-03A6-D2D4114CB8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63DEB-EC36-9D3C-5BC6-237BCA0E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D03A-C3DC-5972-BCF3-211EFCC8EA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89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76799B-BD01-621B-5996-538E01FD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97A36-F69B-0102-F342-0FF454D1B4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05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60370E-B1C2-E3A2-0B91-72FDA5A9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သွံၣ်ထံးအတၢ်အိၣ်ဆူၣ်အိၣ်ချ့အတၢ်မၤကွၢ်တဖၣ်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7E0EA-13F5-3873-D169-FD09C68AC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20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086C7C-763F-39DC-134D-F9E92011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7B1E5-FE2D-5625-9CDE-29CEF986BC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51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4A3454-5EF6-1583-08C6-6358F629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F97E7-A474-FA13-DAEA-68891D8256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63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B140B7-983F-FD78-3511-BC366E1E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095DF-E003-D178-01B1-DFE6D6E81B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9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B1868-C358-2EAB-4C93-11FA467A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3742-0DE6-22C7-6B38-8DE7BA294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49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70807-B193-2693-5CA3-39A5999B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7CA4D-3007-0884-604B-39816AE229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65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EE6989-CE88-B230-3F4F-55B429EB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E766C-BA34-ABA6-7630-6293703254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02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9550EC-A0A8-967A-7294-AFF21C16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မၤတၢ်သ့ၣ်နံၤဖးသီတခါဒီးထံၣ်လိာ်နသးဒီးနကသံၣ်သရၣ်တက့ၢ်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234B5-6B3C-9D29-0725-AE40C61CA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62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0F624-998A-7A71-52D3-8134B2DF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E57A-E374-B477-48C5-56EDD54B7B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21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1E89A-0B0F-E619-7EAA-EF2AE70D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6A78A-EA40-F15A-229A-BBFD76A753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64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4BA47-06E1-B43D-B556-C524766E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EDB2F-E92F-B4EB-81B5-850A325ED9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13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D2C9A-5BFD-AA48-03F0-A61AEC63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B59E4-CA31-847E-FFF6-9783718409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48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BF7CB-849B-EA03-6D02-56B3DCED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F9CB6-B94B-33E4-1F0F-E3515CFA15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50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E8EB2B-3F11-F90F-524D-33E7D980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36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သ့ၣ်နီၣ်ထီၣ်တက့ၢ်...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E5D4F-C13B-3DB5-50F8-4DDB81271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385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8E20B-A9FC-FBFD-6B7F-09475161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3600" b="1" i="0" u="none" strike="noStrike">
                <a:solidFill>
                  <a:srgbClr val="3D0F58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လီၢ်က၀ီၤတၢ်မၤစၢၤအကျိၤအကျဲတဖၣ်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C80EF-7F4B-1F83-675F-4C781A6641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42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778D5-29A2-3F09-3C11-6FED1B1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sz="4800" b="1" i="0" u="none" strike="noStrike" kern="1200">
                <a:solidFill>
                  <a:srgbClr val="3D0F58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</a:t>
            </a:r>
            <a:endParaRPr lang="my-MM" sz="4800" b="1" i="0" u="none" strike="noStrike" kern="1200" dirty="0">
              <a:solidFill>
                <a:srgbClr val="3D0F58"/>
              </a:solidFill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02DCF-8B81-4D7D-5910-9861925DC6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534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99CF2-43DC-3A0D-18BD-B2FB95A5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16005-3570-C143-DE81-499D4D002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56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35C2B-5874-8A39-758D-BF78E565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924E0-CCBA-3D29-7A91-E752B275AA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968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EF5E2-2EF6-94F3-716E-54ECBA3E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D5AD-CA08-5A41-B6B6-8F62E1B333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953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CF916-1094-0DF6-1C44-1FDA1AD6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16E7A-D0BD-F904-028E-BBF843C133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60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DE123-6A4F-F54A-5905-50B67B06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71477-BA42-C91B-3E0F-861ACCA085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28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40F278-C1CA-5150-58D9-A7A347A8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ဒၢလီၢ်ခိၣ်ထိးတၢ်မၤကွၢ်</a:t>
            </a:r>
            <a:endParaRPr lang="my-MM" sz="4000" b="1" i="0" u="none" strike="noStrike" dirty="0"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344F8-8A2C-112B-BFCD-DF6404925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57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13711</Words>
  <Application>Microsoft Office PowerPoint</Application>
  <PresentationFormat>Widescreen</PresentationFormat>
  <Paragraphs>369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Myanmar Text</vt:lpstr>
      <vt:lpstr>Office Theme</vt:lpstr>
      <vt:lpstr>ဆူၣ်ချ့တၢ်မၤကွၢ် လၢပိၥ်မုၣ်ပိၥ်မၢၤတဖၣ်အဂီၢ်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ပက</vt:lpstr>
      <vt:lpstr>PowerPoint Presentation</vt:lpstr>
      <vt:lpstr>PowerPoint Presentation</vt:lpstr>
      <vt:lpstr>PowerPoint Presentation</vt:lpstr>
      <vt:lpstr>PowerPoint Presentation</vt:lpstr>
      <vt:lpstr>ဒၢလီၢ်ခိၣ်ထိးတၢ်မၤကွၢ်</vt:lpstr>
      <vt:lpstr>PowerPoint Presentation</vt:lpstr>
      <vt:lpstr>PowerPoint Presentation</vt:lpstr>
      <vt:lpstr>PowerPoint Presentation</vt:lpstr>
      <vt:lpstr>PowerPoint Presentation</vt:lpstr>
      <vt:lpstr>နုၢ်အတၢ်မၤကွၢ်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ပှံာ်ခဲစၢၣ်တၢ်မၤကွၢ်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သွံၣ်ထံးအတၢ်အိၣ်ဆူၣ်အိၣ်ချ့အတၢ်မၤကွၢ်တဖၣ်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မၤတၢ်သ့ၣ်နံၤဖးသီတခါဒီးထံၣ်လိာ်နသးဒီးနကသံၣ်သရၣ်တက့ၢ်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သ့ၣ်နီၣ်ထီၣ်တက့ၢ်... </vt:lpstr>
      <vt:lpstr>လီၢ်က၀ီၤတၢ်မၤစၢၤအကျိၤအကျဲတဖၣ်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ဆူၣ်ချ့တၢ်မၤကွၢ် လၢပိၥ်မုၣ်ပိၥ်မၢၤတဖၣ်အဂီၢ်</dc:title>
  <dc:creator>Ewa Sosidko</dc:creator>
  <cp:lastModifiedBy>Ewa Sosidko</cp:lastModifiedBy>
  <cp:revision>3</cp:revision>
  <dcterms:created xsi:type="dcterms:W3CDTF">2024-03-06T00:38:06Z</dcterms:created>
  <dcterms:modified xsi:type="dcterms:W3CDTF">2024-03-06T00:52:25Z</dcterms:modified>
</cp:coreProperties>
</file>